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2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5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74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DE3D-D302-4B41-9D81-F13E544A1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5FD-07A2-2C49-969A-CE8BE38FC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4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DE3D-D302-4B41-9D81-F13E544A1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5FD-07A2-2C49-969A-CE8BE38FC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5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DE3D-D302-4B41-9D81-F13E544A1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5FD-07A2-2C49-969A-CE8BE38FC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3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DE3D-D302-4B41-9D81-F13E544A1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5FD-07A2-2C49-969A-CE8BE38FC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4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DE3D-D302-4B41-9D81-F13E544A1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5FD-07A2-2C49-969A-CE8BE38FC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4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DE3D-D302-4B41-9D81-F13E544A1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5FD-07A2-2C49-969A-CE8BE38FC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DE3D-D302-4B41-9D81-F13E544A1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5FD-07A2-2C49-969A-CE8BE38FC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9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DE3D-D302-4B41-9D81-F13E544A1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5FD-07A2-2C49-969A-CE8BE38FC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6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DE3D-D302-4B41-9D81-F13E544A1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5FD-07A2-2C49-969A-CE8BE38FC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DE3D-D302-4B41-9D81-F13E544A1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5FD-07A2-2C49-969A-CE8BE38FC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8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DE3D-D302-4B41-9D81-F13E544A1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5FD-07A2-2C49-969A-CE8BE38FC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BDE3D-D302-4B41-9D81-F13E544A1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B65FD-07A2-2C49-969A-CE8BE38FC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9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057" y="1871101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Learning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Respiratory </a:t>
            </a:r>
            <a:b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Anatomy by Drawing</a:t>
            </a:r>
          </a:p>
        </p:txBody>
      </p:sp>
    </p:spTree>
    <p:extLst>
      <p:ext uri="{BB962C8B-B14F-4D97-AF65-F5344CB8AC3E}">
        <p14:creationId xmlns:p14="http://schemas.microsoft.com/office/powerpoint/2010/main" val="292407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8171" y="350329"/>
            <a:ext cx="2788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LUNGS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31553" y="5499947"/>
            <a:ext cx="3493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Lateral surfaces</a:t>
            </a:r>
          </a:p>
        </p:txBody>
      </p:sp>
      <p:sp>
        <p:nvSpPr>
          <p:cNvPr id="5" name="Freeform 4"/>
          <p:cNvSpPr/>
          <p:nvPr/>
        </p:nvSpPr>
        <p:spPr>
          <a:xfrm>
            <a:off x="5294857" y="1904999"/>
            <a:ext cx="1639343" cy="2961299"/>
          </a:xfrm>
          <a:custGeom>
            <a:avLst/>
            <a:gdLst>
              <a:gd name="connsiteX0" fmla="*/ 184150 w 1543213"/>
              <a:gd name="connsiteY0" fmla="*/ 254000 h 2787650"/>
              <a:gd name="connsiteX1" fmla="*/ 171450 w 1543213"/>
              <a:gd name="connsiteY1" fmla="*/ 412750 h 2787650"/>
              <a:gd name="connsiteX2" fmla="*/ 158750 w 1543213"/>
              <a:gd name="connsiteY2" fmla="*/ 527050 h 2787650"/>
              <a:gd name="connsiteX3" fmla="*/ 146050 w 1543213"/>
              <a:gd name="connsiteY3" fmla="*/ 647700 h 2787650"/>
              <a:gd name="connsiteX4" fmla="*/ 127000 w 1543213"/>
              <a:gd name="connsiteY4" fmla="*/ 704850 h 2787650"/>
              <a:gd name="connsiteX5" fmla="*/ 120650 w 1543213"/>
              <a:gd name="connsiteY5" fmla="*/ 730250 h 2787650"/>
              <a:gd name="connsiteX6" fmla="*/ 95250 w 1543213"/>
              <a:gd name="connsiteY6" fmla="*/ 800100 h 2787650"/>
              <a:gd name="connsiteX7" fmla="*/ 82550 w 1543213"/>
              <a:gd name="connsiteY7" fmla="*/ 838200 h 2787650"/>
              <a:gd name="connsiteX8" fmla="*/ 76200 w 1543213"/>
              <a:gd name="connsiteY8" fmla="*/ 857250 h 2787650"/>
              <a:gd name="connsiteX9" fmla="*/ 57150 w 1543213"/>
              <a:gd name="connsiteY9" fmla="*/ 882650 h 2787650"/>
              <a:gd name="connsiteX10" fmla="*/ 44450 w 1543213"/>
              <a:gd name="connsiteY10" fmla="*/ 914400 h 2787650"/>
              <a:gd name="connsiteX11" fmla="*/ 25400 w 1543213"/>
              <a:gd name="connsiteY11" fmla="*/ 933450 h 2787650"/>
              <a:gd name="connsiteX12" fmla="*/ 0 w 1543213"/>
              <a:gd name="connsiteY12" fmla="*/ 971550 h 2787650"/>
              <a:gd name="connsiteX13" fmla="*/ 12700 w 1543213"/>
              <a:gd name="connsiteY13" fmla="*/ 1092200 h 2787650"/>
              <a:gd name="connsiteX14" fmla="*/ 19050 w 1543213"/>
              <a:gd name="connsiteY14" fmla="*/ 1117600 h 2787650"/>
              <a:gd name="connsiteX15" fmla="*/ 31750 w 1543213"/>
              <a:gd name="connsiteY15" fmla="*/ 1136650 h 2787650"/>
              <a:gd name="connsiteX16" fmla="*/ 44450 w 1543213"/>
              <a:gd name="connsiteY16" fmla="*/ 1187450 h 2787650"/>
              <a:gd name="connsiteX17" fmla="*/ 50800 w 1543213"/>
              <a:gd name="connsiteY17" fmla="*/ 1212850 h 2787650"/>
              <a:gd name="connsiteX18" fmla="*/ 63500 w 1543213"/>
              <a:gd name="connsiteY18" fmla="*/ 1257300 h 2787650"/>
              <a:gd name="connsiteX19" fmla="*/ 69850 w 1543213"/>
              <a:gd name="connsiteY19" fmla="*/ 1276350 h 2787650"/>
              <a:gd name="connsiteX20" fmla="*/ 95250 w 1543213"/>
              <a:gd name="connsiteY20" fmla="*/ 1339850 h 2787650"/>
              <a:gd name="connsiteX21" fmla="*/ 114300 w 1543213"/>
              <a:gd name="connsiteY21" fmla="*/ 1352550 h 2787650"/>
              <a:gd name="connsiteX22" fmla="*/ 127000 w 1543213"/>
              <a:gd name="connsiteY22" fmla="*/ 1371600 h 2787650"/>
              <a:gd name="connsiteX23" fmla="*/ 146050 w 1543213"/>
              <a:gd name="connsiteY23" fmla="*/ 1390650 h 2787650"/>
              <a:gd name="connsiteX24" fmla="*/ 158750 w 1543213"/>
              <a:gd name="connsiteY24" fmla="*/ 1428750 h 2787650"/>
              <a:gd name="connsiteX25" fmla="*/ 171450 w 1543213"/>
              <a:gd name="connsiteY25" fmla="*/ 1454150 h 2787650"/>
              <a:gd name="connsiteX26" fmla="*/ 196850 w 1543213"/>
              <a:gd name="connsiteY26" fmla="*/ 1492250 h 2787650"/>
              <a:gd name="connsiteX27" fmla="*/ 222250 w 1543213"/>
              <a:gd name="connsiteY27" fmla="*/ 1530350 h 2787650"/>
              <a:gd name="connsiteX28" fmla="*/ 234950 w 1543213"/>
              <a:gd name="connsiteY28" fmla="*/ 1549400 h 2787650"/>
              <a:gd name="connsiteX29" fmla="*/ 260350 w 1543213"/>
              <a:gd name="connsiteY29" fmla="*/ 1593850 h 2787650"/>
              <a:gd name="connsiteX30" fmla="*/ 273050 w 1543213"/>
              <a:gd name="connsiteY30" fmla="*/ 1638300 h 2787650"/>
              <a:gd name="connsiteX31" fmla="*/ 279400 w 1543213"/>
              <a:gd name="connsiteY31" fmla="*/ 1663700 h 2787650"/>
              <a:gd name="connsiteX32" fmla="*/ 292100 w 1543213"/>
              <a:gd name="connsiteY32" fmla="*/ 1682750 h 2787650"/>
              <a:gd name="connsiteX33" fmla="*/ 273050 w 1543213"/>
              <a:gd name="connsiteY33" fmla="*/ 1917700 h 2787650"/>
              <a:gd name="connsiteX34" fmla="*/ 260350 w 1543213"/>
              <a:gd name="connsiteY34" fmla="*/ 1968500 h 2787650"/>
              <a:gd name="connsiteX35" fmla="*/ 254000 w 1543213"/>
              <a:gd name="connsiteY35" fmla="*/ 1993900 h 2787650"/>
              <a:gd name="connsiteX36" fmla="*/ 241300 w 1543213"/>
              <a:gd name="connsiteY36" fmla="*/ 2012950 h 2787650"/>
              <a:gd name="connsiteX37" fmla="*/ 228600 w 1543213"/>
              <a:gd name="connsiteY37" fmla="*/ 2063750 h 2787650"/>
              <a:gd name="connsiteX38" fmla="*/ 215900 w 1543213"/>
              <a:gd name="connsiteY38" fmla="*/ 2114550 h 2787650"/>
              <a:gd name="connsiteX39" fmla="*/ 190500 w 1543213"/>
              <a:gd name="connsiteY39" fmla="*/ 2152650 h 2787650"/>
              <a:gd name="connsiteX40" fmla="*/ 177800 w 1543213"/>
              <a:gd name="connsiteY40" fmla="*/ 2171700 h 2787650"/>
              <a:gd name="connsiteX41" fmla="*/ 171450 w 1543213"/>
              <a:gd name="connsiteY41" fmla="*/ 2190750 h 2787650"/>
              <a:gd name="connsiteX42" fmla="*/ 152400 w 1543213"/>
              <a:gd name="connsiteY42" fmla="*/ 2216150 h 2787650"/>
              <a:gd name="connsiteX43" fmla="*/ 127000 w 1543213"/>
              <a:gd name="connsiteY43" fmla="*/ 2254250 h 2787650"/>
              <a:gd name="connsiteX44" fmla="*/ 120650 w 1543213"/>
              <a:gd name="connsiteY44" fmla="*/ 2279650 h 2787650"/>
              <a:gd name="connsiteX45" fmla="*/ 88900 w 1543213"/>
              <a:gd name="connsiteY45" fmla="*/ 2317750 h 2787650"/>
              <a:gd name="connsiteX46" fmla="*/ 82550 w 1543213"/>
              <a:gd name="connsiteY46" fmla="*/ 2336800 h 2787650"/>
              <a:gd name="connsiteX47" fmla="*/ 63500 w 1543213"/>
              <a:gd name="connsiteY47" fmla="*/ 2343150 h 2787650"/>
              <a:gd name="connsiteX48" fmla="*/ 50800 w 1543213"/>
              <a:gd name="connsiteY48" fmla="*/ 2393950 h 2787650"/>
              <a:gd name="connsiteX49" fmla="*/ 57150 w 1543213"/>
              <a:gd name="connsiteY49" fmla="*/ 2514600 h 2787650"/>
              <a:gd name="connsiteX50" fmla="*/ 63500 w 1543213"/>
              <a:gd name="connsiteY50" fmla="*/ 2533650 h 2787650"/>
              <a:gd name="connsiteX51" fmla="*/ 133350 w 1543213"/>
              <a:gd name="connsiteY51" fmla="*/ 2590800 h 2787650"/>
              <a:gd name="connsiteX52" fmla="*/ 171450 w 1543213"/>
              <a:gd name="connsiteY52" fmla="*/ 2616200 h 2787650"/>
              <a:gd name="connsiteX53" fmla="*/ 190500 w 1543213"/>
              <a:gd name="connsiteY53" fmla="*/ 2622550 h 2787650"/>
              <a:gd name="connsiteX54" fmla="*/ 234950 w 1543213"/>
              <a:gd name="connsiteY54" fmla="*/ 2647950 h 2787650"/>
              <a:gd name="connsiteX55" fmla="*/ 279400 w 1543213"/>
              <a:gd name="connsiteY55" fmla="*/ 2660650 h 2787650"/>
              <a:gd name="connsiteX56" fmla="*/ 800100 w 1543213"/>
              <a:gd name="connsiteY56" fmla="*/ 2679700 h 2787650"/>
              <a:gd name="connsiteX57" fmla="*/ 838200 w 1543213"/>
              <a:gd name="connsiteY57" fmla="*/ 2692400 h 2787650"/>
              <a:gd name="connsiteX58" fmla="*/ 857250 w 1543213"/>
              <a:gd name="connsiteY58" fmla="*/ 2698750 h 2787650"/>
              <a:gd name="connsiteX59" fmla="*/ 882650 w 1543213"/>
              <a:gd name="connsiteY59" fmla="*/ 2705100 h 2787650"/>
              <a:gd name="connsiteX60" fmla="*/ 920750 w 1543213"/>
              <a:gd name="connsiteY60" fmla="*/ 2717800 h 2787650"/>
              <a:gd name="connsiteX61" fmla="*/ 971550 w 1543213"/>
              <a:gd name="connsiteY61" fmla="*/ 2730500 h 2787650"/>
              <a:gd name="connsiteX62" fmla="*/ 990600 w 1543213"/>
              <a:gd name="connsiteY62" fmla="*/ 2736850 h 2787650"/>
              <a:gd name="connsiteX63" fmla="*/ 1022350 w 1543213"/>
              <a:gd name="connsiteY63" fmla="*/ 2743200 h 2787650"/>
              <a:gd name="connsiteX64" fmla="*/ 1041400 w 1543213"/>
              <a:gd name="connsiteY64" fmla="*/ 2749550 h 2787650"/>
              <a:gd name="connsiteX65" fmla="*/ 1104900 w 1543213"/>
              <a:gd name="connsiteY65" fmla="*/ 2768600 h 2787650"/>
              <a:gd name="connsiteX66" fmla="*/ 1123950 w 1543213"/>
              <a:gd name="connsiteY66" fmla="*/ 2774950 h 2787650"/>
              <a:gd name="connsiteX67" fmla="*/ 1143000 w 1543213"/>
              <a:gd name="connsiteY67" fmla="*/ 2781300 h 2787650"/>
              <a:gd name="connsiteX68" fmla="*/ 1174750 w 1543213"/>
              <a:gd name="connsiteY68" fmla="*/ 2787650 h 2787650"/>
              <a:gd name="connsiteX69" fmla="*/ 1257300 w 1543213"/>
              <a:gd name="connsiteY69" fmla="*/ 2781300 h 2787650"/>
              <a:gd name="connsiteX70" fmla="*/ 1276350 w 1543213"/>
              <a:gd name="connsiteY70" fmla="*/ 2774950 h 2787650"/>
              <a:gd name="connsiteX71" fmla="*/ 1295400 w 1543213"/>
              <a:gd name="connsiteY71" fmla="*/ 2755900 h 2787650"/>
              <a:gd name="connsiteX72" fmla="*/ 1320800 w 1543213"/>
              <a:gd name="connsiteY72" fmla="*/ 2705100 h 2787650"/>
              <a:gd name="connsiteX73" fmla="*/ 1327150 w 1543213"/>
              <a:gd name="connsiteY73" fmla="*/ 2686050 h 2787650"/>
              <a:gd name="connsiteX74" fmla="*/ 1339850 w 1543213"/>
              <a:gd name="connsiteY74" fmla="*/ 2660650 h 2787650"/>
              <a:gd name="connsiteX75" fmla="*/ 1358900 w 1543213"/>
              <a:gd name="connsiteY75" fmla="*/ 2597150 h 2787650"/>
              <a:gd name="connsiteX76" fmla="*/ 1377950 w 1543213"/>
              <a:gd name="connsiteY76" fmla="*/ 2559050 h 2787650"/>
              <a:gd name="connsiteX77" fmla="*/ 1409700 w 1543213"/>
              <a:gd name="connsiteY77" fmla="*/ 2476500 h 2787650"/>
              <a:gd name="connsiteX78" fmla="*/ 1422400 w 1543213"/>
              <a:gd name="connsiteY78" fmla="*/ 2425700 h 2787650"/>
              <a:gd name="connsiteX79" fmla="*/ 1435100 w 1543213"/>
              <a:gd name="connsiteY79" fmla="*/ 2374900 h 2787650"/>
              <a:gd name="connsiteX80" fmla="*/ 1441450 w 1543213"/>
              <a:gd name="connsiteY80" fmla="*/ 2349500 h 2787650"/>
              <a:gd name="connsiteX81" fmla="*/ 1447800 w 1543213"/>
              <a:gd name="connsiteY81" fmla="*/ 2330450 h 2787650"/>
              <a:gd name="connsiteX82" fmla="*/ 1454150 w 1543213"/>
              <a:gd name="connsiteY82" fmla="*/ 2298700 h 2787650"/>
              <a:gd name="connsiteX83" fmla="*/ 1460500 w 1543213"/>
              <a:gd name="connsiteY83" fmla="*/ 2279650 h 2787650"/>
              <a:gd name="connsiteX84" fmla="*/ 1473200 w 1543213"/>
              <a:gd name="connsiteY84" fmla="*/ 2222500 h 2787650"/>
              <a:gd name="connsiteX85" fmla="*/ 1485900 w 1543213"/>
              <a:gd name="connsiteY85" fmla="*/ 2178050 h 2787650"/>
              <a:gd name="connsiteX86" fmla="*/ 1492250 w 1543213"/>
              <a:gd name="connsiteY86" fmla="*/ 2139950 h 2787650"/>
              <a:gd name="connsiteX87" fmla="*/ 1504950 w 1543213"/>
              <a:gd name="connsiteY87" fmla="*/ 2089150 h 2787650"/>
              <a:gd name="connsiteX88" fmla="*/ 1511300 w 1543213"/>
              <a:gd name="connsiteY88" fmla="*/ 2063750 h 2787650"/>
              <a:gd name="connsiteX89" fmla="*/ 1524000 w 1543213"/>
              <a:gd name="connsiteY89" fmla="*/ 1987550 h 2787650"/>
              <a:gd name="connsiteX90" fmla="*/ 1530350 w 1543213"/>
              <a:gd name="connsiteY90" fmla="*/ 1955800 h 2787650"/>
              <a:gd name="connsiteX91" fmla="*/ 1536700 w 1543213"/>
              <a:gd name="connsiteY91" fmla="*/ 1911350 h 2787650"/>
              <a:gd name="connsiteX92" fmla="*/ 1536700 w 1543213"/>
              <a:gd name="connsiteY92" fmla="*/ 1384300 h 2787650"/>
              <a:gd name="connsiteX93" fmla="*/ 1530350 w 1543213"/>
              <a:gd name="connsiteY93" fmla="*/ 1289050 h 2787650"/>
              <a:gd name="connsiteX94" fmla="*/ 1517650 w 1543213"/>
              <a:gd name="connsiteY94" fmla="*/ 1130300 h 2787650"/>
              <a:gd name="connsiteX95" fmla="*/ 1511300 w 1543213"/>
              <a:gd name="connsiteY95" fmla="*/ 1104900 h 2787650"/>
              <a:gd name="connsiteX96" fmla="*/ 1498600 w 1543213"/>
              <a:gd name="connsiteY96" fmla="*/ 1028700 h 2787650"/>
              <a:gd name="connsiteX97" fmla="*/ 1492250 w 1543213"/>
              <a:gd name="connsiteY97" fmla="*/ 1009650 h 2787650"/>
              <a:gd name="connsiteX98" fmla="*/ 1454150 w 1543213"/>
              <a:gd name="connsiteY98" fmla="*/ 933450 h 2787650"/>
              <a:gd name="connsiteX99" fmla="*/ 1441450 w 1543213"/>
              <a:gd name="connsiteY99" fmla="*/ 901700 h 2787650"/>
              <a:gd name="connsiteX100" fmla="*/ 1435100 w 1543213"/>
              <a:gd name="connsiteY100" fmla="*/ 882650 h 2787650"/>
              <a:gd name="connsiteX101" fmla="*/ 1422400 w 1543213"/>
              <a:gd name="connsiteY101" fmla="*/ 850900 h 2787650"/>
              <a:gd name="connsiteX102" fmla="*/ 1416050 w 1543213"/>
              <a:gd name="connsiteY102" fmla="*/ 831850 h 2787650"/>
              <a:gd name="connsiteX103" fmla="*/ 1390650 w 1543213"/>
              <a:gd name="connsiteY103" fmla="*/ 781050 h 2787650"/>
              <a:gd name="connsiteX104" fmla="*/ 1346200 w 1543213"/>
              <a:gd name="connsiteY104" fmla="*/ 730250 h 2787650"/>
              <a:gd name="connsiteX105" fmla="*/ 1301750 w 1543213"/>
              <a:gd name="connsiteY105" fmla="*/ 673100 h 2787650"/>
              <a:gd name="connsiteX106" fmla="*/ 1276350 w 1543213"/>
              <a:gd name="connsiteY106" fmla="*/ 641350 h 2787650"/>
              <a:gd name="connsiteX107" fmla="*/ 1219200 w 1543213"/>
              <a:gd name="connsiteY107" fmla="*/ 584200 h 2787650"/>
              <a:gd name="connsiteX108" fmla="*/ 1200150 w 1543213"/>
              <a:gd name="connsiteY108" fmla="*/ 558800 h 2787650"/>
              <a:gd name="connsiteX109" fmla="*/ 1149350 w 1543213"/>
              <a:gd name="connsiteY109" fmla="*/ 508000 h 2787650"/>
              <a:gd name="connsiteX110" fmla="*/ 1123950 w 1543213"/>
              <a:gd name="connsiteY110" fmla="*/ 476250 h 2787650"/>
              <a:gd name="connsiteX111" fmla="*/ 1066800 w 1543213"/>
              <a:gd name="connsiteY111" fmla="*/ 431800 h 2787650"/>
              <a:gd name="connsiteX112" fmla="*/ 1028700 w 1543213"/>
              <a:gd name="connsiteY112" fmla="*/ 393700 h 2787650"/>
              <a:gd name="connsiteX113" fmla="*/ 977900 w 1543213"/>
              <a:gd name="connsiteY113" fmla="*/ 323850 h 2787650"/>
              <a:gd name="connsiteX114" fmla="*/ 939800 w 1543213"/>
              <a:gd name="connsiteY114" fmla="*/ 285750 h 2787650"/>
              <a:gd name="connsiteX115" fmla="*/ 914400 w 1543213"/>
              <a:gd name="connsiteY115" fmla="*/ 247650 h 2787650"/>
              <a:gd name="connsiteX116" fmla="*/ 901700 w 1543213"/>
              <a:gd name="connsiteY116" fmla="*/ 228600 h 2787650"/>
              <a:gd name="connsiteX117" fmla="*/ 882650 w 1543213"/>
              <a:gd name="connsiteY117" fmla="*/ 215900 h 2787650"/>
              <a:gd name="connsiteX118" fmla="*/ 876300 w 1543213"/>
              <a:gd name="connsiteY118" fmla="*/ 196850 h 2787650"/>
              <a:gd name="connsiteX119" fmla="*/ 838200 w 1543213"/>
              <a:gd name="connsiteY119" fmla="*/ 171450 h 2787650"/>
              <a:gd name="connsiteX120" fmla="*/ 825500 w 1543213"/>
              <a:gd name="connsiteY120" fmla="*/ 152400 h 2787650"/>
              <a:gd name="connsiteX121" fmla="*/ 781050 w 1543213"/>
              <a:gd name="connsiteY121" fmla="*/ 127000 h 2787650"/>
              <a:gd name="connsiteX122" fmla="*/ 762000 w 1543213"/>
              <a:gd name="connsiteY122" fmla="*/ 107950 h 2787650"/>
              <a:gd name="connsiteX123" fmla="*/ 723900 w 1543213"/>
              <a:gd name="connsiteY123" fmla="*/ 82550 h 2787650"/>
              <a:gd name="connsiteX124" fmla="*/ 698500 w 1543213"/>
              <a:gd name="connsiteY124" fmla="*/ 63500 h 2787650"/>
              <a:gd name="connsiteX125" fmla="*/ 679450 w 1543213"/>
              <a:gd name="connsiteY125" fmla="*/ 57150 h 2787650"/>
              <a:gd name="connsiteX126" fmla="*/ 660400 w 1543213"/>
              <a:gd name="connsiteY126" fmla="*/ 44450 h 2787650"/>
              <a:gd name="connsiteX127" fmla="*/ 628650 w 1543213"/>
              <a:gd name="connsiteY127" fmla="*/ 31750 h 2787650"/>
              <a:gd name="connsiteX128" fmla="*/ 603250 w 1543213"/>
              <a:gd name="connsiteY128" fmla="*/ 19050 h 2787650"/>
              <a:gd name="connsiteX129" fmla="*/ 514350 w 1543213"/>
              <a:gd name="connsiteY129" fmla="*/ 0 h 2787650"/>
              <a:gd name="connsiteX130" fmla="*/ 419100 w 1543213"/>
              <a:gd name="connsiteY130" fmla="*/ 6350 h 2787650"/>
              <a:gd name="connsiteX131" fmla="*/ 400050 w 1543213"/>
              <a:gd name="connsiteY131" fmla="*/ 12700 h 2787650"/>
              <a:gd name="connsiteX132" fmla="*/ 361950 w 1543213"/>
              <a:gd name="connsiteY132" fmla="*/ 19050 h 2787650"/>
              <a:gd name="connsiteX133" fmla="*/ 342900 w 1543213"/>
              <a:gd name="connsiteY133" fmla="*/ 31750 h 2787650"/>
              <a:gd name="connsiteX134" fmla="*/ 317500 w 1543213"/>
              <a:gd name="connsiteY134" fmla="*/ 38100 h 2787650"/>
              <a:gd name="connsiteX135" fmla="*/ 298450 w 1543213"/>
              <a:gd name="connsiteY135" fmla="*/ 57150 h 2787650"/>
              <a:gd name="connsiteX136" fmla="*/ 241300 w 1543213"/>
              <a:gd name="connsiteY136" fmla="*/ 101600 h 2787650"/>
              <a:gd name="connsiteX137" fmla="*/ 234950 w 1543213"/>
              <a:gd name="connsiteY137" fmla="*/ 120650 h 2787650"/>
              <a:gd name="connsiteX138" fmla="*/ 209550 w 1543213"/>
              <a:gd name="connsiteY138" fmla="*/ 158750 h 2787650"/>
              <a:gd name="connsiteX139" fmla="*/ 203200 w 1543213"/>
              <a:gd name="connsiteY139" fmla="*/ 177800 h 2787650"/>
              <a:gd name="connsiteX140" fmla="*/ 196850 w 1543213"/>
              <a:gd name="connsiteY140" fmla="*/ 222250 h 2787650"/>
              <a:gd name="connsiteX141" fmla="*/ 190500 w 1543213"/>
              <a:gd name="connsiteY141" fmla="*/ 247650 h 2787650"/>
              <a:gd name="connsiteX142" fmla="*/ 184150 w 1543213"/>
              <a:gd name="connsiteY142" fmla="*/ 254000 h 278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543213" h="2787650">
                <a:moveTo>
                  <a:pt x="184150" y="254000"/>
                </a:moveTo>
                <a:cubicBezTo>
                  <a:pt x="180975" y="281517"/>
                  <a:pt x="178034" y="360074"/>
                  <a:pt x="171450" y="412750"/>
                </a:cubicBezTo>
                <a:cubicBezTo>
                  <a:pt x="164614" y="467441"/>
                  <a:pt x="164115" y="468031"/>
                  <a:pt x="158750" y="527050"/>
                </a:cubicBezTo>
                <a:cubicBezTo>
                  <a:pt x="156799" y="548512"/>
                  <a:pt x="152692" y="618920"/>
                  <a:pt x="146050" y="647700"/>
                </a:cubicBezTo>
                <a:cubicBezTo>
                  <a:pt x="127000" y="730250"/>
                  <a:pt x="139700" y="654050"/>
                  <a:pt x="127000" y="704850"/>
                </a:cubicBezTo>
                <a:cubicBezTo>
                  <a:pt x="124883" y="713317"/>
                  <a:pt x="123158" y="721891"/>
                  <a:pt x="120650" y="730250"/>
                </a:cubicBezTo>
                <a:cubicBezTo>
                  <a:pt x="104768" y="783191"/>
                  <a:pt x="112562" y="752491"/>
                  <a:pt x="95250" y="800100"/>
                </a:cubicBezTo>
                <a:cubicBezTo>
                  <a:pt x="90675" y="812681"/>
                  <a:pt x="86783" y="825500"/>
                  <a:pt x="82550" y="838200"/>
                </a:cubicBezTo>
                <a:cubicBezTo>
                  <a:pt x="80433" y="844550"/>
                  <a:pt x="80216" y="851895"/>
                  <a:pt x="76200" y="857250"/>
                </a:cubicBezTo>
                <a:cubicBezTo>
                  <a:pt x="69850" y="865717"/>
                  <a:pt x="62290" y="873399"/>
                  <a:pt x="57150" y="882650"/>
                </a:cubicBezTo>
                <a:cubicBezTo>
                  <a:pt x="51614" y="892614"/>
                  <a:pt x="50491" y="904734"/>
                  <a:pt x="44450" y="914400"/>
                </a:cubicBezTo>
                <a:cubicBezTo>
                  <a:pt x="39690" y="922015"/>
                  <a:pt x="30913" y="926361"/>
                  <a:pt x="25400" y="933450"/>
                </a:cubicBezTo>
                <a:cubicBezTo>
                  <a:pt x="16029" y="945498"/>
                  <a:pt x="0" y="971550"/>
                  <a:pt x="0" y="971550"/>
                </a:cubicBezTo>
                <a:cubicBezTo>
                  <a:pt x="4420" y="1029016"/>
                  <a:pt x="3174" y="1044569"/>
                  <a:pt x="12700" y="1092200"/>
                </a:cubicBezTo>
                <a:cubicBezTo>
                  <a:pt x="14412" y="1100758"/>
                  <a:pt x="15612" y="1109578"/>
                  <a:pt x="19050" y="1117600"/>
                </a:cubicBezTo>
                <a:cubicBezTo>
                  <a:pt x="22056" y="1124615"/>
                  <a:pt x="27517" y="1130300"/>
                  <a:pt x="31750" y="1136650"/>
                </a:cubicBezTo>
                <a:lnTo>
                  <a:pt x="44450" y="1187450"/>
                </a:lnTo>
                <a:cubicBezTo>
                  <a:pt x="46567" y="1195917"/>
                  <a:pt x="48040" y="1204571"/>
                  <a:pt x="50800" y="1212850"/>
                </a:cubicBezTo>
                <a:cubicBezTo>
                  <a:pt x="66025" y="1258525"/>
                  <a:pt x="47553" y="1201486"/>
                  <a:pt x="63500" y="1257300"/>
                </a:cubicBezTo>
                <a:cubicBezTo>
                  <a:pt x="65339" y="1263736"/>
                  <a:pt x="68011" y="1269914"/>
                  <a:pt x="69850" y="1276350"/>
                </a:cubicBezTo>
                <a:cubicBezTo>
                  <a:pt x="76059" y="1298082"/>
                  <a:pt x="78247" y="1322847"/>
                  <a:pt x="95250" y="1339850"/>
                </a:cubicBezTo>
                <a:cubicBezTo>
                  <a:pt x="100646" y="1345246"/>
                  <a:pt x="107950" y="1348317"/>
                  <a:pt x="114300" y="1352550"/>
                </a:cubicBezTo>
                <a:cubicBezTo>
                  <a:pt x="118533" y="1358900"/>
                  <a:pt x="122114" y="1365737"/>
                  <a:pt x="127000" y="1371600"/>
                </a:cubicBezTo>
                <a:cubicBezTo>
                  <a:pt x="132749" y="1378499"/>
                  <a:pt x="141689" y="1382800"/>
                  <a:pt x="146050" y="1390650"/>
                </a:cubicBezTo>
                <a:cubicBezTo>
                  <a:pt x="152551" y="1402352"/>
                  <a:pt x="154517" y="1416050"/>
                  <a:pt x="158750" y="1428750"/>
                </a:cubicBezTo>
                <a:cubicBezTo>
                  <a:pt x="161743" y="1437730"/>
                  <a:pt x="166580" y="1446033"/>
                  <a:pt x="171450" y="1454150"/>
                </a:cubicBezTo>
                <a:cubicBezTo>
                  <a:pt x="179303" y="1467238"/>
                  <a:pt x="188383" y="1479550"/>
                  <a:pt x="196850" y="1492250"/>
                </a:cubicBezTo>
                <a:lnTo>
                  <a:pt x="222250" y="1530350"/>
                </a:lnTo>
                <a:cubicBezTo>
                  <a:pt x="226483" y="1536700"/>
                  <a:pt x="231537" y="1542574"/>
                  <a:pt x="234950" y="1549400"/>
                </a:cubicBezTo>
                <a:cubicBezTo>
                  <a:pt x="251063" y="1581626"/>
                  <a:pt x="242399" y="1566924"/>
                  <a:pt x="260350" y="1593850"/>
                </a:cubicBezTo>
                <a:cubicBezTo>
                  <a:pt x="280201" y="1673255"/>
                  <a:pt x="254830" y="1574531"/>
                  <a:pt x="273050" y="1638300"/>
                </a:cubicBezTo>
                <a:cubicBezTo>
                  <a:pt x="275448" y="1646691"/>
                  <a:pt x="275962" y="1655678"/>
                  <a:pt x="279400" y="1663700"/>
                </a:cubicBezTo>
                <a:cubicBezTo>
                  <a:pt x="282406" y="1670715"/>
                  <a:pt x="287867" y="1676400"/>
                  <a:pt x="292100" y="1682750"/>
                </a:cubicBezTo>
                <a:cubicBezTo>
                  <a:pt x="287706" y="1801390"/>
                  <a:pt x="295926" y="1826196"/>
                  <a:pt x="273050" y="1917700"/>
                </a:cubicBezTo>
                <a:lnTo>
                  <a:pt x="260350" y="1968500"/>
                </a:lnTo>
                <a:cubicBezTo>
                  <a:pt x="258233" y="1976967"/>
                  <a:pt x="258841" y="1986638"/>
                  <a:pt x="254000" y="1993900"/>
                </a:cubicBezTo>
                <a:lnTo>
                  <a:pt x="241300" y="2012950"/>
                </a:lnTo>
                <a:cubicBezTo>
                  <a:pt x="225766" y="2090620"/>
                  <a:pt x="243245" y="2010053"/>
                  <a:pt x="228600" y="2063750"/>
                </a:cubicBezTo>
                <a:cubicBezTo>
                  <a:pt x="224007" y="2080589"/>
                  <a:pt x="225582" y="2100027"/>
                  <a:pt x="215900" y="2114550"/>
                </a:cubicBezTo>
                <a:lnTo>
                  <a:pt x="190500" y="2152650"/>
                </a:lnTo>
                <a:cubicBezTo>
                  <a:pt x="186267" y="2159000"/>
                  <a:pt x="180213" y="2164460"/>
                  <a:pt x="177800" y="2171700"/>
                </a:cubicBezTo>
                <a:cubicBezTo>
                  <a:pt x="175683" y="2178050"/>
                  <a:pt x="174771" y="2184938"/>
                  <a:pt x="171450" y="2190750"/>
                </a:cubicBezTo>
                <a:cubicBezTo>
                  <a:pt x="166199" y="2199939"/>
                  <a:pt x="158469" y="2207480"/>
                  <a:pt x="152400" y="2216150"/>
                </a:cubicBezTo>
                <a:cubicBezTo>
                  <a:pt x="143647" y="2228654"/>
                  <a:pt x="127000" y="2254250"/>
                  <a:pt x="127000" y="2254250"/>
                </a:cubicBezTo>
                <a:cubicBezTo>
                  <a:pt x="124883" y="2262717"/>
                  <a:pt x="124088" y="2271628"/>
                  <a:pt x="120650" y="2279650"/>
                </a:cubicBezTo>
                <a:cubicBezTo>
                  <a:pt x="114019" y="2295121"/>
                  <a:pt x="100343" y="2306307"/>
                  <a:pt x="88900" y="2317750"/>
                </a:cubicBezTo>
                <a:cubicBezTo>
                  <a:pt x="86783" y="2324100"/>
                  <a:pt x="87283" y="2332067"/>
                  <a:pt x="82550" y="2336800"/>
                </a:cubicBezTo>
                <a:cubicBezTo>
                  <a:pt x="77817" y="2341533"/>
                  <a:pt x="66751" y="2337299"/>
                  <a:pt x="63500" y="2343150"/>
                </a:cubicBezTo>
                <a:cubicBezTo>
                  <a:pt x="55023" y="2358408"/>
                  <a:pt x="50800" y="2393950"/>
                  <a:pt x="50800" y="2393950"/>
                </a:cubicBezTo>
                <a:cubicBezTo>
                  <a:pt x="52917" y="2434167"/>
                  <a:pt x="53504" y="2474493"/>
                  <a:pt x="57150" y="2514600"/>
                </a:cubicBezTo>
                <a:cubicBezTo>
                  <a:pt x="57756" y="2521266"/>
                  <a:pt x="59391" y="2528366"/>
                  <a:pt x="63500" y="2533650"/>
                </a:cubicBezTo>
                <a:cubicBezTo>
                  <a:pt x="93566" y="2572306"/>
                  <a:pt x="97717" y="2568125"/>
                  <a:pt x="133350" y="2590800"/>
                </a:cubicBezTo>
                <a:cubicBezTo>
                  <a:pt x="146227" y="2598995"/>
                  <a:pt x="158107" y="2608787"/>
                  <a:pt x="171450" y="2616200"/>
                </a:cubicBezTo>
                <a:cubicBezTo>
                  <a:pt x="177301" y="2619451"/>
                  <a:pt x="184513" y="2619557"/>
                  <a:pt x="190500" y="2622550"/>
                </a:cubicBezTo>
                <a:cubicBezTo>
                  <a:pt x="254273" y="2654436"/>
                  <a:pt x="157022" y="2614552"/>
                  <a:pt x="234950" y="2647950"/>
                </a:cubicBezTo>
                <a:cubicBezTo>
                  <a:pt x="245141" y="2652317"/>
                  <a:pt x="269852" y="2658860"/>
                  <a:pt x="279400" y="2660650"/>
                </a:cubicBezTo>
                <a:cubicBezTo>
                  <a:pt x="475021" y="2697329"/>
                  <a:pt x="483758" y="2675181"/>
                  <a:pt x="800100" y="2679700"/>
                </a:cubicBezTo>
                <a:lnTo>
                  <a:pt x="838200" y="2692400"/>
                </a:lnTo>
                <a:cubicBezTo>
                  <a:pt x="844550" y="2694517"/>
                  <a:pt x="850756" y="2697127"/>
                  <a:pt x="857250" y="2698750"/>
                </a:cubicBezTo>
                <a:cubicBezTo>
                  <a:pt x="865717" y="2700867"/>
                  <a:pt x="874291" y="2702592"/>
                  <a:pt x="882650" y="2705100"/>
                </a:cubicBezTo>
                <a:cubicBezTo>
                  <a:pt x="895472" y="2708947"/>
                  <a:pt x="907763" y="2714553"/>
                  <a:pt x="920750" y="2717800"/>
                </a:cubicBezTo>
                <a:cubicBezTo>
                  <a:pt x="937683" y="2722033"/>
                  <a:pt x="954991" y="2724980"/>
                  <a:pt x="971550" y="2730500"/>
                </a:cubicBezTo>
                <a:cubicBezTo>
                  <a:pt x="977900" y="2732617"/>
                  <a:pt x="984106" y="2735227"/>
                  <a:pt x="990600" y="2736850"/>
                </a:cubicBezTo>
                <a:cubicBezTo>
                  <a:pt x="1001071" y="2739468"/>
                  <a:pt x="1011879" y="2740582"/>
                  <a:pt x="1022350" y="2743200"/>
                </a:cubicBezTo>
                <a:cubicBezTo>
                  <a:pt x="1028844" y="2744823"/>
                  <a:pt x="1034964" y="2747711"/>
                  <a:pt x="1041400" y="2749550"/>
                </a:cubicBezTo>
                <a:cubicBezTo>
                  <a:pt x="1108578" y="2768744"/>
                  <a:pt x="1014358" y="2738419"/>
                  <a:pt x="1104900" y="2768600"/>
                </a:cubicBezTo>
                <a:lnTo>
                  <a:pt x="1123950" y="2774950"/>
                </a:lnTo>
                <a:cubicBezTo>
                  <a:pt x="1130300" y="2777067"/>
                  <a:pt x="1136436" y="2779987"/>
                  <a:pt x="1143000" y="2781300"/>
                </a:cubicBezTo>
                <a:lnTo>
                  <a:pt x="1174750" y="2787650"/>
                </a:lnTo>
                <a:cubicBezTo>
                  <a:pt x="1202267" y="2785533"/>
                  <a:pt x="1229915" y="2784723"/>
                  <a:pt x="1257300" y="2781300"/>
                </a:cubicBezTo>
                <a:cubicBezTo>
                  <a:pt x="1263942" y="2780470"/>
                  <a:pt x="1270781" y="2778663"/>
                  <a:pt x="1276350" y="2774950"/>
                </a:cubicBezTo>
                <a:cubicBezTo>
                  <a:pt x="1283822" y="2769969"/>
                  <a:pt x="1289050" y="2762250"/>
                  <a:pt x="1295400" y="2755900"/>
                </a:cubicBezTo>
                <a:cubicBezTo>
                  <a:pt x="1309719" y="2712942"/>
                  <a:pt x="1290808" y="2765083"/>
                  <a:pt x="1320800" y="2705100"/>
                </a:cubicBezTo>
                <a:cubicBezTo>
                  <a:pt x="1323793" y="2699113"/>
                  <a:pt x="1324513" y="2692202"/>
                  <a:pt x="1327150" y="2686050"/>
                </a:cubicBezTo>
                <a:cubicBezTo>
                  <a:pt x="1330879" y="2677349"/>
                  <a:pt x="1336526" y="2669513"/>
                  <a:pt x="1339850" y="2660650"/>
                </a:cubicBezTo>
                <a:cubicBezTo>
                  <a:pt x="1347456" y="2640366"/>
                  <a:pt x="1346493" y="2615760"/>
                  <a:pt x="1358900" y="2597150"/>
                </a:cubicBezTo>
                <a:cubicBezTo>
                  <a:pt x="1378168" y="2568248"/>
                  <a:pt x="1366683" y="2589096"/>
                  <a:pt x="1377950" y="2559050"/>
                </a:cubicBezTo>
                <a:cubicBezTo>
                  <a:pt x="1388302" y="2531445"/>
                  <a:pt x="1403918" y="2505409"/>
                  <a:pt x="1409700" y="2476500"/>
                </a:cubicBezTo>
                <a:cubicBezTo>
                  <a:pt x="1425234" y="2398830"/>
                  <a:pt x="1407755" y="2479397"/>
                  <a:pt x="1422400" y="2425700"/>
                </a:cubicBezTo>
                <a:cubicBezTo>
                  <a:pt x="1426993" y="2408861"/>
                  <a:pt x="1430867" y="2391833"/>
                  <a:pt x="1435100" y="2374900"/>
                </a:cubicBezTo>
                <a:cubicBezTo>
                  <a:pt x="1437217" y="2366433"/>
                  <a:pt x="1438690" y="2357779"/>
                  <a:pt x="1441450" y="2349500"/>
                </a:cubicBezTo>
                <a:cubicBezTo>
                  <a:pt x="1443567" y="2343150"/>
                  <a:pt x="1446177" y="2336944"/>
                  <a:pt x="1447800" y="2330450"/>
                </a:cubicBezTo>
                <a:cubicBezTo>
                  <a:pt x="1450418" y="2319979"/>
                  <a:pt x="1451532" y="2309171"/>
                  <a:pt x="1454150" y="2298700"/>
                </a:cubicBezTo>
                <a:cubicBezTo>
                  <a:pt x="1455773" y="2292206"/>
                  <a:pt x="1458877" y="2286144"/>
                  <a:pt x="1460500" y="2279650"/>
                </a:cubicBezTo>
                <a:cubicBezTo>
                  <a:pt x="1473594" y="2227272"/>
                  <a:pt x="1460163" y="2268130"/>
                  <a:pt x="1473200" y="2222500"/>
                </a:cubicBezTo>
                <a:cubicBezTo>
                  <a:pt x="1481270" y="2194257"/>
                  <a:pt x="1479283" y="2211135"/>
                  <a:pt x="1485900" y="2178050"/>
                </a:cubicBezTo>
                <a:cubicBezTo>
                  <a:pt x="1488425" y="2165425"/>
                  <a:pt x="1489552" y="2152539"/>
                  <a:pt x="1492250" y="2139950"/>
                </a:cubicBezTo>
                <a:cubicBezTo>
                  <a:pt x="1495907" y="2122883"/>
                  <a:pt x="1500717" y="2106083"/>
                  <a:pt x="1504950" y="2089150"/>
                </a:cubicBezTo>
                <a:cubicBezTo>
                  <a:pt x="1507067" y="2080683"/>
                  <a:pt x="1509588" y="2072308"/>
                  <a:pt x="1511300" y="2063750"/>
                </a:cubicBezTo>
                <a:cubicBezTo>
                  <a:pt x="1526265" y="1988925"/>
                  <a:pt x="1508247" y="2082066"/>
                  <a:pt x="1524000" y="1987550"/>
                </a:cubicBezTo>
                <a:cubicBezTo>
                  <a:pt x="1525774" y="1976904"/>
                  <a:pt x="1528576" y="1966446"/>
                  <a:pt x="1530350" y="1955800"/>
                </a:cubicBezTo>
                <a:cubicBezTo>
                  <a:pt x="1532811" y="1941037"/>
                  <a:pt x="1534583" y="1926167"/>
                  <a:pt x="1536700" y="1911350"/>
                </a:cubicBezTo>
                <a:cubicBezTo>
                  <a:pt x="1544040" y="1632417"/>
                  <a:pt x="1546633" y="1682279"/>
                  <a:pt x="1536700" y="1384300"/>
                </a:cubicBezTo>
                <a:cubicBezTo>
                  <a:pt x="1535640" y="1352497"/>
                  <a:pt x="1532730" y="1320781"/>
                  <a:pt x="1530350" y="1289050"/>
                </a:cubicBezTo>
                <a:cubicBezTo>
                  <a:pt x="1526380" y="1236113"/>
                  <a:pt x="1523112" y="1183104"/>
                  <a:pt x="1517650" y="1130300"/>
                </a:cubicBezTo>
                <a:cubicBezTo>
                  <a:pt x="1516752" y="1121619"/>
                  <a:pt x="1512908" y="1113478"/>
                  <a:pt x="1511300" y="1104900"/>
                </a:cubicBezTo>
                <a:cubicBezTo>
                  <a:pt x="1506555" y="1079591"/>
                  <a:pt x="1506743" y="1053129"/>
                  <a:pt x="1498600" y="1028700"/>
                </a:cubicBezTo>
                <a:cubicBezTo>
                  <a:pt x="1496483" y="1022350"/>
                  <a:pt x="1495081" y="1015716"/>
                  <a:pt x="1492250" y="1009650"/>
                </a:cubicBezTo>
                <a:cubicBezTo>
                  <a:pt x="1480241" y="983916"/>
                  <a:pt x="1464697" y="959817"/>
                  <a:pt x="1454150" y="933450"/>
                </a:cubicBezTo>
                <a:cubicBezTo>
                  <a:pt x="1449917" y="922867"/>
                  <a:pt x="1445452" y="912373"/>
                  <a:pt x="1441450" y="901700"/>
                </a:cubicBezTo>
                <a:cubicBezTo>
                  <a:pt x="1439100" y="895433"/>
                  <a:pt x="1437450" y="888917"/>
                  <a:pt x="1435100" y="882650"/>
                </a:cubicBezTo>
                <a:cubicBezTo>
                  <a:pt x="1431098" y="871977"/>
                  <a:pt x="1426402" y="861573"/>
                  <a:pt x="1422400" y="850900"/>
                </a:cubicBezTo>
                <a:cubicBezTo>
                  <a:pt x="1420050" y="844633"/>
                  <a:pt x="1418820" y="837944"/>
                  <a:pt x="1416050" y="831850"/>
                </a:cubicBezTo>
                <a:cubicBezTo>
                  <a:pt x="1408216" y="814615"/>
                  <a:pt x="1400189" y="797403"/>
                  <a:pt x="1390650" y="781050"/>
                </a:cubicBezTo>
                <a:cubicBezTo>
                  <a:pt x="1373260" y="751239"/>
                  <a:pt x="1369077" y="757287"/>
                  <a:pt x="1346200" y="730250"/>
                </a:cubicBezTo>
                <a:cubicBezTo>
                  <a:pt x="1330611" y="711827"/>
                  <a:pt x="1316660" y="692077"/>
                  <a:pt x="1301750" y="673100"/>
                </a:cubicBezTo>
                <a:cubicBezTo>
                  <a:pt x="1293376" y="662443"/>
                  <a:pt x="1285934" y="650934"/>
                  <a:pt x="1276350" y="641350"/>
                </a:cubicBezTo>
                <a:cubicBezTo>
                  <a:pt x="1257300" y="622300"/>
                  <a:pt x="1235364" y="605753"/>
                  <a:pt x="1219200" y="584200"/>
                </a:cubicBezTo>
                <a:cubicBezTo>
                  <a:pt x="1212850" y="575733"/>
                  <a:pt x="1207301" y="566602"/>
                  <a:pt x="1200150" y="558800"/>
                </a:cubicBezTo>
                <a:cubicBezTo>
                  <a:pt x="1183968" y="541147"/>
                  <a:pt x="1164310" y="526700"/>
                  <a:pt x="1149350" y="508000"/>
                </a:cubicBezTo>
                <a:cubicBezTo>
                  <a:pt x="1140883" y="497417"/>
                  <a:pt x="1133909" y="485443"/>
                  <a:pt x="1123950" y="476250"/>
                </a:cubicBezTo>
                <a:cubicBezTo>
                  <a:pt x="1106216" y="459881"/>
                  <a:pt x="1081280" y="451107"/>
                  <a:pt x="1066800" y="431800"/>
                </a:cubicBezTo>
                <a:cubicBezTo>
                  <a:pt x="1004542" y="348789"/>
                  <a:pt x="1084412" y="449412"/>
                  <a:pt x="1028700" y="393700"/>
                </a:cubicBezTo>
                <a:cubicBezTo>
                  <a:pt x="993589" y="358589"/>
                  <a:pt x="1011016" y="363589"/>
                  <a:pt x="977900" y="323850"/>
                </a:cubicBezTo>
                <a:cubicBezTo>
                  <a:pt x="966402" y="310052"/>
                  <a:pt x="951298" y="299548"/>
                  <a:pt x="939800" y="285750"/>
                </a:cubicBezTo>
                <a:cubicBezTo>
                  <a:pt x="930029" y="274024"/>
                  <a:pt x="922867" y="260350"/>
                  <a:pt x="914400" y="247650"/>
                </a:cubicBezTo>
                <a:cubicBezTo>
                  <a:pt x="910167" y="241300"/>
                  <a:pt x="908050" y="232833"/>
                  <a:pt x="901700" y="228600"/>
                </a:cubicBezTo>
                <a:lnTo>
                  <a:pt x="882650" y="215900"/>
                </a:lnTo>
                <a:cubicBezTo>
                  <a:pt x="880533" y="209550"/>
                  <a:pt x="880013" y="202419"/>
                  <a:pt x="876300" y="196850"/>
                </a:cubicBezTo>
                <a:cubicBezTo>
                  <a:pt x="862710" y="176465"/>
                  <a:pt x="858172" y="178107"/>
                  <a:pt x="838200" y="171450"/>
                </a:cubicBezTo>
                <a:cubicBezTo>
                  <a:pt x="833967" y="165100"/>
                  <a:pt x="830896" y="157796"/>
                  <a:pt x="825500" y="152400"/>
                </a:cubicBezTo>
                <a:cubicBezTo>
                  <a:pt x="810502" y="137402"/>
                  <a:pt x="798481" y="139451"/>
                  <a:pt x="781050" y="127000"/>
                </a:cubicBezTo>
                <a:cubicBezTo>
                  <a:pt x="773742" y="121780"/>
                  <a:pt x="769089" y="113463"/>
                  <a:pt x="762000" y="107950"/>
                </a:cubicBezTo>
                <a:cubicBezTo>
                  <a:pt x="749952" y="98579"/>
                  <a:pt x="736111" y="91708"/>
                  <a:pt x="723900" y="82550"/>
                </a:cubicBezTo>
                <a:cubicBezTo>
                  <a:pt x="715433" y="76200"/>
                  <a:pt x="707689" y="68751"/>
                  <a:pt x="698500" y="63500"/>
                </a:cubicBezTo>
                <a:cubicBezTo>
                  <a:pt x="692688" y="60179"/>
                  <a:pt x="685437" y="60143"/>
                  <a:pt x="679450" y="57150"/>
                </a:cubicBezTo>
                <a:cubicBezTo>
                  <a:pt x="672624" y="53737"/>
                  <a:pt x="667226" y="47863"/>
                  <a:pt x="660400" y="44450"/>
                </a:cubicBezTo>
                <a:cubicBezTo>
                  <a:pt x="650205" y="39352"/>
                  <a:pt x="639066" y="36379"/>
                  <a:pt x="628650" y="31750"/>
                </a:cubicBezTo>
                <a:cubicBezTo>
                  <a:pt x="620000" y="27905"/>
                  <a:pt x="612230" y="22043"/>
                  <a:pt x="603250" y="19050"/>
                </a:cubicBezTo>
                <a:cubicBezTo>
                  <a:pt x="571605" y="8502"/>
                  <a:pt x="546324" y="5329"/>
                  <a:pt x="514350" y="0"/>
                </a:cubicBezTo>
                <a:cubicBezTo>
                  <a:pt x="482600" y="2117"/>
                  <a:pt x="450726" y="2836"/>
                  <a:pt x="419100" y="6350"/>
                </a:cubicBezTo>
                <a:cubicBezTo>
                  <a:pt x="412447" y="7089"/>
                  <a:pt x="406584" y="11248"/>
                  <a:pt x="400050" y="12700"/>
                </a:cubicBezTo>
                <a:cubicBezTo>
                  <a:pt x="387481" y="15493"/>
                  <a:pt x="374650" y="16933"/>
                  <a:pt x="361950" y="19050"/>
                </a:cubicBezTo>
                <a:cubicBezTo>
                  <a:pt x="355600" y="23283"/>
                  <a:pt x="349915" y="28744"/>
                  <a:pt x="342900" y="31750"/>
                </a:cubicBezTo>
                <a:cubicBezTo>
                  <a:pt x="334878" y="35188"/>
                  <a:pt x="325077" y="33770"/>
                  <a:pt x="317500" y="38100"/>
                </a:cubicBezTo>
                <a:cubicBezTo>
                  <a:pt x="309703" y="42555"/>
                  <a:pt x="305539" y="51637"/>
                  <a:pt x="298450" y="57150"/>
                </a:cubicBezTo>
                <a:cubicBezTo>
                  <a:pt x="230092" y="110317"/>
                  <a:pt x="284549" y="58351"/>
                  <a:pt x="241300" y="101600"/>
                </a:cubicBezTo>
                <a:cubicBezTo>
                  <a:pt x="239183" y="107950"/>
                  <a:pt x="238201" y="114799"/>
                  <a:pt x="234950" y="120650"/>
                </a:cubicBezTo>
                <a:cubicBezTo>
                  <a:pt x="227537" y="133993"/>
                  <a:pt x="214377" y="144270"/>
                  <a:pt x="209550" y="158750"/>
                </a:cubicBezTo>
                <a:lnTo>
                  <a:pt x="203200" y="177800"/>
                </a:lnTo>
                <a:cubicBezTo>
                  <a:pt x="201083" y="192617"/>
                  <a:pt x="199527" y="207524"/>
                  <a:pt x="196850" y="222250"/>
                </a:cubicBezTo>
                <a:cubicBezTo>
                  <a:pt x="195289" y="230836"/>
                  <a:pt x="192898" y="239259"/>
                  <a:pt x="190500" y="247650"/>
                </a:cubicBezTo>
                <a:cubicBezTo>
                  <a:pt x="183481" y="272218"/>
                  <a:pt x="187325" y="226483"/>
                  <a:pt x="184150" y="254000"/>
                </a:cubicBezTo>
                <a:close/>
              </a:path>
            </a:pathLst>
          </a:cu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rgbClr val="000000"/>
                </a:solidFill>
              </a:ln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518150" y="2692399"/>
            <a:ext cx="1221568" cy="2043185"/>
          </a:xfrm>
          <a:custGeom>
            <a:avLst/>
            <a:gdLst>
              <a:gd name="connsiteX0" fmla="*/ 0 w 1181409"/>
              <a:gd name="connsiteY0" fmla="*/ 1873250 h 1873250"/>
              <a:gd name="connsiteX1" fmla="*/ 31750 w 1181409"/>
              <a:gd name="connsiteY1" fmla="*/ 1860550 h 1873250"/>
              <a:gd name="connsiteX2" fmla="*/ 50800 w 1181409"/>
              <a:gd name="connsiteY2" fmla="*/ 1854200 h 1873250"/>
              <a:gd name="connsiteX3" fmla="*/ 57150 w 1181409"/>
              <a:gd name="connsiteY3" fmla="*/ 1835150 h 1873250"/>
              <a:gd name="connsiteX4" fmla="*/ 101600 w 1181409"/>
              <a:gd name="connsiteY4" fmla="*/ 1778000 h 1873250"/>
              <a:gd name="connsiteX5" fmla="*/ 127000 w 1181409"/>
              <a:gd name="connsiteY5" fmla="*/ 1746250 h 1873250"/>
              <a:gd name="connsiteX6" fmla="*/ 139700 w 1181409"/>
              <a:gd name="connsiteY6" fmla="*/ 1727200 h 1873250"/>
              <a:gd name="connsiteX7" fmla="*/ 177800 w 1181409"/>
              <a:gd name="connsiteY7" fmla="*/ 1689100 h 1873250"/>
              <a:gd name="connsiteX8" fmla="*/ 190500 w 1181409"/>
              <a:gd name="connsiteY8" fmla="*/ 1663700 h 1873250"/>
              <a:gd name="connsiteX9" fmla="*/ 228600 w 1181409"/>
              <a:gd name="connsiteY9" fmla="*/ 1612900 h 1873250"/>
              <a:gd name="connsiteX10" fmla="*/ 254000 w 1181409"/>
              <a:gd name="connsiteY10" fmla="*/ 1574800 h 1873250"/>
              <a:gd name="connsiteX11" fmla="*/ 285750 w 1181409"/>
              <a:gd name="connsiteY11" fmla="*/ 1530350 h 1873250"/>
              <a:gd name="connsiteX12" fmla="*/ 304800 w 1181409"/>
              <a:gd name="connsiteY12" fmla="*/ 1504950 h 1873250"/>
              <a:gd name="connsiteX13" fmla="*/ 330200 w 1181409"/>
              <a:gd name="connsiteY13" fmla="*/ 1460500 h 1873250"/>
              <a:gd name="connsiteX14" fmla="*/ 342900 w 1181409"/>
              <a:gd name="connsiteY14" fmla="*/ 1435100 h 1873250"/>
              <a:gd name="connsiteX15" fmla="*/ 374650 w 1181409"/>
              <a:gd name="connsiteY15" fmla="*/ 1390650 h 1873250"/>
              <a:gd name="connsiteX16" fmla="*/ 393700 w 1181409"/>
              <a:gd name="connsiteY16" fmla="*/ 1358900 h 1873250"/>
              <a:gd name="connsiteX17" fmla="*/ 438150 w 1181409"/>
              <a:gd name="connsiteY17" fmla="*/ 1295400 h 1873250"/>
              <a:gd name="connsiteX18" fmla="*/ 457200 w 1181409"/>
              <a:gd name="connsiteY18" fmla="*/ 1263650 h 1873250"/>
              <a:gd name="connsiteX19" fmla="*/ 469900 w 1181409"/>
              <a:gd name="connsiteY19" fmla="*/ 1238250 h 1873250"/>
              <a:gd name="connsiteX20" fmla="*/ 495300 w 1181409"/>
              <a:gd name="connsiteY20" fmla="*/ 1212850 h 1873250"/>
              <a:gd name="connsiteX21" fmla="*/ 520700 w 1181409"/>
              <a:gd name="connsiteY21" fmla="*/ 1162050 h 1873250"/>
              <a:gd name="connsiteX22" fmla="*/ 533400 w 1181409"/>
              <a:gd name="connsiteY22" fmla="*/ 1143000 h 1873250"/>
              <a:gd name="connsiteX23" fmla="*/ 546100 w 1181409"/>
              <a:gd name="connsiteY23" fmla="*/ 1117600 h 1873250"/>
              <a:gd name="connsiteX24" fmla="*/ 584200 w 1181409"/>
              <a:gd name="connsiteY24" fmla="*/ 1079500 h 1873250"/>
              <a:gd name="connsiteX25" fmla="*/ 596900 w 1181409"/>
              <a:gd name="connsiteY25" fmla="*/ 1060450 h 1873250"/>
              <a:gd name="connsiteX26" fmla="*/ 609600 w 1181409"/>
              <a:gd name="connsiteY26" fmla="*/ 1035050 h 1873250"/>
              <a:gd name="connsiteX27" fmla="*/ 647700 w 1181409"/>
              <a:gd name="connsiteY27" fmla="*/ 990600 h 1873250"/>
              <a:gd name="connsiteX28" fmla="*/ 679450 w 1181409"/>
              <a:gd name="connsiteY28" fmla="*/ 939800 h 1873250"/>
              <a:gd name="connsiteX29" fmla="*/ 704850 w 1181409"/>
              <a:gd name="connsiteY29" fmla="*/ 901700 h 1873250"/>
              <a:gd name="connsiteX30" fmla="*/ 736600 w 1181409"/>
              <a:gd name="connsiteY30" fmla="*/ 863600 h 1873250"/>
              <a:gd name="connsiteX31" fmla="*/ 774700 w 1181409"/>
              <a:gd name="connsiteY31" fmla="*/ 800100 h 1873250"/>
              <a:gd name="connsiteX32" fmla="*/ 787400 w 1181409"/>
              <a:gd name="connsiteY32" fmla="*/ 781050 h 1873250"/>
              <a:gd name="connsiteX33" fmla="*/ 800100 w 1181409"/>
              <a:gd name="connsiteY33" fmla="*/ 762000 h 1873250"/>
              <a:gd name="connsiteX34" fmla="*/ 819150 w 1181409"/>
              <a:gd name="connsiteY34" fmla="*/ 742950 h 1873250"/>
              <a:gd name="connsiteX35" fmla="*/ 825500 w 1181409"/>
              <a:gd name="connsiteY35" fmla="*/ 717550 h 1873250"/>
              <a:gd name="connsiteX36" fmla="*/ 844550 w 1181409"/>
              <a:gd name="connsiteY36" fmla="*/ 698500 h 1873250"/>
              <a:gd name="connsiteX37" fmla="*/ 857250 w 1181409"/>
              <a:gd name="connsiteY37" fmla="*/ 679450 h 1873250"/>
              <a:gd name="connsiteX38" fmla="*/ 889000 w 1181409"/>
              <a:gd name="connsiteY38" fmla="*/ 635000 h 1873250"/>
              <a:gd name="connsiteX39" fmla="*/ 901700 w 1181409"/>
              <a:gd name="connsiteY39" fmla="*/ 609600 h 1873250"/>
              <a:gd name="connsiteX40" fmla="*/ 908050 w 1181409"/>
              <a:gd name="connsiteY40" fmla="*/ 590550 h 1873250"/>
              <a:gd name="connsiteX41" fmla="*/ 920750 w 1181409"/>
              <a:gd name="connsiteY41" fmla="*/ 571500 h 1873250"/>
              <a:gd name="connsiteX42" fmla="*/ 927100 w 1181409"/>
              <a:gd name="connsiteY42" fmla="*/ 552450 h 1873250"/>
              <a:gd name="connsiteX43" fmla="*/ 946150 w 1181409"/>
              <a:gd name="connsiteY43" fmla="*/ 539750 h 1873250"/>
              <a:gd name="connsiteX44" fmla="*/ 990600 w 1181409"/>
              <a:gd name="connsiteY44" fmla="*/ 488950 h 1873250"/>
              <a:gd name="connsiteX45" fmla="*/ 1003300 w 1181409"/>
              <a:gd name="connsiteY45" fmla="*/ 469900 h 1873250"/>
              <a:gd name="connsiteX46" fmla="*/ 1022350 w 1181409"/>
              <a:gd name="connsiteY46" fmla="*/ 444500 h 1873250"/>
              <a:gd name="connsiteX47" fmla="*/ 1035050 w 1181409"/>
              <a:gd name="connsiteY47" fmla="*/ 412750 h 1873250"/>
              <a:gd name="connsiteX48" fmla="*/ 1060450 w 1181409"/>
              <a:gd name="connsiteY48" fmla="*/ 387350 h 1873250"/>
              <a:gd name="connsiteX49" fmla="*/ 1066800 w 1181409"/>
              <a:gd name="connsiteY49" fmla="*/ 368300 h 1873250"/>
              <a:gd name="connsiteX50" fmla="*/ 1073150 w 1181409"/>
              <a:gd name="connsiteY50" fmla="*/ 336550 h 1873250"/>
              <a:gd name="connsiteX51" fmla="*/ 1098550 w 1181409"/>
              <a:gd name="connsiteY51" fmla="*/ 292100 h 1873250"/>
              <a:gd name="connsiteX52" fmla="*/ 1104900 w 1181409"/>
              <a:gd name="connsiteY52" fmla="*/ 273050 h 1873250"/>
              <a:gd name="connsiteX53" fmla="*/ 1117600 w 1181409"/>
              <a:gd name="connsiteY53" fmla="*/ 222250 h 1873250"/>
              <a:gd name="connsiteX54" fmla="*/ 1143000 w 1181409"/>
              <a:gd name="connsiteY54" fmla="*/ 146050 h 1873250"/>
              <a:gd name="connsiteX55" fmla="*/ 1149350 w 1181409"/>
              <a:gd name="connsiteY55" fmla="*/ 127000 h 1873250"/>
              <a:gd name="connsiteX56" fmla="*/ 1155700 w 1181409"/>
              <a:gd name="connsiteY56" fmla="*/ 107950 h 1873250"/>
              <a:gd name="connsiteX57" fmla="*/ 1168400 w 1181409"/>
              <a:gd name="connsiteY57" fmla="*/ 57150 h 1873250"/>
              <a:gd name="connsiteX58" fmla="*/ 1181100 w 1181409"/>
              <a:gd name="connsiteY58" fmla="*/ 12700 h 1873250"/>
              <a:gd name="connsiteX59" fmla="*/ 1181100 w 1181409"/>
              <a:gd name="connsiteY59" fmla="*/ 0 h 18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81409" h="1873250">
                <a:moveTo>
                  <a:pt x="0" y="1873250"/>
                </a:moveTo>
                <a:cubicBezTo>
                  <a:pt x="10583" y="1869017"/>
                  <a:pt x="21077" y="1864552"/>
                  <a:pt x="31750" y="1860550"/>
                </a:cubicBezTo>
                <a:cubicBezTo>
                  <a:pt x="38017" y="1858200"/>
                  <a:pt x="46067" y="1858933"/>
                  <a:pt x="50800" y="1854200"/>
                </a:cubicBezTo>
                <a:cubicBezTo>
                  <a:pt x="55533" y="1849467"/>
                  <a:pt x="53899" y="1841001"/>
                  <a:pt x="57150" y="1835150"/>
                </a:cubicBezTo>
                <a:cubicBezTo>
                  <a:pt x="76138" y="1800971"/>
                  <a:pt x="78460" y="1801140"/>
                  <a:pt x="101600" y="1778000"/>
                </a:cubicBezTo>
                <a:cubicBezTo>
                  <a:pt x="113962" y="1740914"/>
                  <a:pt x="98277" y="1774973"/>
                  <a:pt x="127000" y="1746250"/>
                </a:cubicBezTo>
                <a:cubicBezTo>
                  <a:pt x="132396" y="1740854"/>
                  <a:pt x="134304" y="1732596"/>
                  <a:pt x="139700" y="1727200"/>
                </a:cubicBezTo>
                <a:cubicBezTo>
                  <a:pt x="175458" y="1691442"/>
                  <a:pt x="143212" y="1744441"/>
                  <a:pt x="177800" y="1689100"/>
                </a:cubicBezTo>
                <a:cubicBezTo>
                  <a:pt x="182817" y="1681073"/>
                  <a:pt x="185249" y="1671576"/>
                  <a:pt x="190500" y="1663700"/>
                </a:cubicBezTo>
                <a:cubicBezTo>
                  <a:pt x="202241" y="1646088"/>
                  <a:pt x="228600" y="1612900"/>
                  <a:pt x="228600" y="1612900"/>
                </a:cubicBezTo>
                <a:cubicBezTo>
                  <a:pt x="239401" y="1580496"/>
                  <a:pt x="228055" y="1605069"/>
                  <a:pt x="254000" y="1574800"/>
                </a:cubicBezTo>
                <a:cubicBezTo>
                  <a:pt x="271788" y="1554047"/>
                  <a:pt x="271391" y="1550452"/>
                  <a:pt x="285750" y="1530350"/>
                </a:cubicBezTo>
                <a:cubicBezTo>
                  <a:pt x="291901" y="1521738"/>
                  <a:pt x="298450" y="1513417"/>
                  <a:pt x="304800" y="1504950"/>
                </a:cubicBezTo>
                <a:cubicBezTo>
                  <a:pt x="317275" y="1467524"/>
                  <a:pt x="302740" y="1504435"/>
                  <a:pt x="330200" y="1460500"/>
                </a:cubicBezTo>
                <a:cubicBezTo>
                  <a:pt x="335217" y="1452473"/>
                  <a:pt x="338204" y="1443319"/>
                  <a:pt x="342900" y="1435100"/>
                </a:cubicBezTo>
                <a:cubicBezTo>
                  <a:pt x="354259" y="1415221"/>
                  <a:pt x="361021" y="1411093"/>
                  <a:pt x="374650" y="1390650"/>
                </a:cubicBezTo>
                <a:cubicBezTo>
                  <a:pt x="381496" y="1380381"/>
                  <a:pt x="386854" y="1369169"/>
                  <a:pt x="393700" y="1358900"/>
                </a:cubicBezTo>
                <a:cubicBezTo>
                  <a:pt x="428434" y="1306799"/>
                  <a:pt x="397468" y="1363204"/>
                  <a:pt x="438150" y="1295400"/>
                </a:cubicBezTo>
                <a:cubicBezTo>
                  <a:pt x="444500" y="1284817"/>
                  <a:pt x="451206" y="1274439"/>
                  <a:pt x="457200" y="1263650"/>
                </a:cubicBezTo>
                <a:cubicBezTo>
                  <a:pt x="461797" y="1255375"/>
                  <a:pt x="464220" y="1245823"/>
                  <a:pt x="469900" y="1238250"/>
                </a:cubicBezTo>
                <a:cubicBezTo>
                  <a:pt x="477084" y="1228671"/>
                  <a:pt x="487949" y="1222301"/>
                  <a:pt x="495300" y="1212850"/>
                </a:cubicBezTo>
                <a:cubicBezTo>
                  <a:pt x="532265" y="1165324"/>
                  <a:pt x="502599" y="1198252"/>
                  <a:pt x="520700" y="1162050"/>
                </a:cubicBezTo>
                <a:cubicBezTo>
                  <a:pt x="524113" y="1155224"/>
                  <a:pt x="529614" y="1149626"/>
                  <a:pt x="533400" y="1143000"/>
                </a:cubicBezTo>
                <a:cubicBezTo>
                  <a:pt x="538096" y="1134781"/>
                  <a:pt x="540187" y="1124992"/>
                  <a:pt x="546100" y="1117600"/>
                </a:cubicBezTo>
                <a:cubicBezTo>
                  <a:pt x="557320" y="1103575"/>
                  <a:pt x="574237" y="1094444"/>
                  <a:pt x="584200" y="1079500"/>
                </a:cubicBezTo>
                <a:cubicBezTo>
                  <a:pt x="588433" y="1073150"/>
                  <a:pt x="593114" y="1067076"/>
                  <a:pt x="596900" y="1060450"/>
                </a:cubicBezTo>
                <a:cubicBezTo>
                  <a:pt x="601596" y="1052231"/>
                  <a:pt x="604098" y="1042753"/>
                  <a:pt x="609600" y="1035050"/>
                </a:cubicBezTo>
                <a:cubicBezTo>
                  <a:pt x="661552" y="962317"/>
                  <a:pt x="593306" y="1077631"/>
                  <a:pt x="647700" y="990600"/>
                </a:cubicBezTo>
                <a:cubicBezTo>
                  <a:pt x="691283" y="920868"/>
                  <a:pt x="625484" y="1011754"/>
                  <a:pt x="679450" y="939800"/>
                </a:cubicBezTo>
                <a:cubicBezTo>
                  <a:pt x="694549" y="894504"/>
                  <a:pt x="673139" y="949266"/>
                  <a:pt x="704850" y="901700"/>
                </a:cubicBezTo>
                <a:cubicBezTo>
                  <a:pt x="733940" y="858065"/>
                  <a:pt x="675181" y="909664"/>
                  <a:pt x="736600" y="863600"/>
                </a:cubicBezTo>
                <a:cubicBezTo>
                  <a:pt x="756126" y="824548"/>
                  <a:pt x="744049" y="846076"/>
                  <a:pt x="774700" y="800100"/>
                </a:cubicBezTo>
                <a:lnTo>
                  <a:pt x="787400" y="781050"/>
                </a:lnTo>
                <a:cubicBezTo>
                  <a:pt x="791633" y="774700"/>
                  <a:pt x="794704" y="767396"/>
                  <a:pt x="800100" y="762000"/>
                </a:cubicBezTo>
                <a:lnTo>
                  <a:pt x="819150" y="742950"/>
                </a:lnTo>
                <a:cubicBezTo>
                  <a:pt x="821267" y="734483"/>
                  <a:pt x="821170" y="725127"/>
                  <a:pt x="825500" y="717550"/>
                </a:cubicBezTo>
                <a:cubicBezTo>
                  <a:pt x="829955" y="709753"/>
                  <a:pt x="838801" y="705399"/>
                  <a:pt x="844550" y="698500"/>
                </a:cubicBezTo>
                <a:cubicBezTo>
                  <a:pt x="849436" y="692637"/>
                  <a:pt x="852814" y="685660"/>
                  <a:pt x="857250" y="679450"/>
                </a:cubicBezTo>
                <a:cubicBezTo>
                  <a:pt x="866985" y="665821"/>
                  <a:pt x="880449" y="649965"/>
                  <a:pt x="889000" y="635000"/>
                </a:cubicBezTo>
                <a:cubicBezTo>
                  <a:pt x="893696" y="626781"/>
                  <a:pt x="897971" y="618301"/>
                  <a:pt x="901700" y="609600"/>
                </a:cubicBezTo>
                <a:cubicBezTo>
                  <a:pt x="904337" y="603448"/>
                  <a:pt x="905057" y="596537"/>
                  <a:pt x="908050" y="590550"/>
                </a:cubicBezTo>
                <a:cubicBezTo>
                  <a:pt x="911463" y="583724"/>
                  <a:pt x="917337" y="578326"/>
                  <a:pt x="920750" y="571500"/>
                </a:cubicBezTo>
                <a:cubicBezTo>
                  <a:pt x="923743" y="565513"/>
                  <a:pt x="922919" y="557677"/>
                  <a:pt x="927100" y="552450"/>
                </a:cubicBezTo>
                <a:cubicBezTo>
                  <a:pt x="931868" y="546491"/>
                  <a:pt x="939800" y="543983"/>
                  <a:pt x="946150" y="539750"/>
                </a:cubicBezTo>
                <a:cubicBezTo>
                  <a:pt x="986071" y="473215"/>
                  <a:pt x="942099" y="537451"/>
                  <a:pt x="990600" y="488950"/>
                </a:cubicBezTo>
                <a:cubicBezTo>
                  <a:pt x="995996" y="483554"/>
                  <a:pt x="998864" y="476110"/>
                  <a:pt x="1003300" y="469900"/>
                </a:cubicBezTo>
                <a:cubicBezTo>
                  <a:pt x="1009451" y="461288"/>
                  <a:pt x="1017210" y="453751"/>
                  <a:pt x="1022350" y="444500"/>
                </a:cubicBezTo>
                <a:cubicBezTo>
                  <a:pt x="1027886" y="434536"/>
                  <a:pt x="1028727" y="422234"/>
                  <a:pt x="1035050" y="412750"/>
                </a:cubicBezTo>
                <a:cubicBezTo>
                  <a:pt x="1041692" y="402787"/>
                  <a:pt x="1051983" y="395817"/>
                  <a:pt x="1060450" y="387350"/>
                </a:cubicBezTo>
                <a:cubicBezTo>
                  <a:pt x="1062567" y="381000"/>
                  <a:pt x="1065177" y="374794"/>
                  <a:pt x="1066800" y="368300"/>
                </a:cubicBezTo>
                <a:cubicBezTo>
                  <a:pt x="1069418" y="357829"/>
                  <a:pt x="1069737" y="346789"/>
                  <a:pt x="1073150" y="336550"/>
                </a:cubicBezTo>
                <a:cubicBezTo>
                  <a:pt x="1084283" y="303152"/>
                  <a:pt x="1084615" y="319971"/>
                  <a:pt x="1098550" y="292100"/>
                </a:cubicBezTo>
                <a:cubicBezTo>
                  <a:pt x="1101543" y="286113"/>
                  <a:pt x="1103139" y="279508"/>
                  <a:pt x="1104900" y="273050"/>
                </a:cubicBezTo>
                <a:cubicBezTo>
                  <a:pt x="1109493" y="256211"/>
                  <a:pt x="1112080" y="238809"/>
                  <a:pt x="1117600" y="222250"/>
                </a:cubicBezTo>
                <a:lnTo>
                  <a:pt x="1143000" y="146050"/>
                </a:lnTo>
                <a:lnTo>
                  <a:pt x="1149350" y="127000"/>
                </a:lnTo>
                <a:cubicBezTo>
                  <a:pt x="1151467" y="120650"/>
                  <a:pt x="1154077" y="114444"/>
                  <a:pt x="1155700" y="107950"/>
                </a:cubicBezTo>
                <a:cubicBezTo>
                  <a:pt x="1159933" y="91017"/>
                  <a:pt x="1162880" y="73709"/>
                  <a:pt x="1168400" y="57150"/>
                </a:cubicBezTo>
                <a:cubicBezTo>
                  <a:pt x="1173433" y="42051"/>
                  <a:pt x="1178442" y="28647"/>
                  <a:pt x="1181100" y="12700"/>
                </a:cubicBezTo>
                <a:cubicBezTo>
                  <a:pt x="1181796" y="8524"/>
                  <a:pt x="1181100" y="4233"/>
                  <a:pt x="1181100" y="0"/>
                </a:cubicBezTo>
              </a:path>
            </a:pathLst>
          </a:custGeom>
          <a:ln w="28575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95550" y="1841499"/>
            <a:ext cx="1682762" cy="2971079"/>
          </a:xfrm>
          <a:custGeom>
            <a:avLst/>
            <a:gdLst>
              <a:gd name="connsiteX0" fmla="*/ 1239386 w 1499748"/>
              <a:gd name="connsiteY0" fmla="*/ 2578100 h 2647950"/>
              <a:gd name="connsiteX1" fmla="*/ 1258436 w 1499748"/>
              <a:gd name="connsiteY1" fmla="*/ 2527300 h 2647950"/>
              <a:gd name="connsiteX2" fmla="*/ 1271136 w 1499748"/>
              <a:gd name="connsiteY2" fmla="*/ 2489200 h 2647950"/>
              <a:gd name="connsiteX3" fmla="*/ 1277486 w 1499748"/>
              <a:gd name="connsiteY3" fmla="*/ 2470150 h 2647950"/>
              <a:gd name="connsiteX4" fmla="*/ 1302886 w 1499748"/>
              <a:gd name="connsiteY4" fmla="*/ 2413000 h 2647950"/>
              <a:gd name="connsiteX5" fmla="*/ 1309236 w 1499748"/>
              <a:gd name="connsiteY5" fmla="*/ 2393950 h 2647950"/>
              <a:gd name="connsiteX6" fmla="*/ 1321936 w 1499748"/>
              <a:gd name="connsiteY6" fmla="*/ 2374900 h 2647950"/>
              <a:gd name="connsiteX7" fmla="*/ 1334636 w 1499748"/>
              <a:gd name="connsiteY7" fmla="*/ 2336800 h 2647950"/>
              <a:gd name="connsiteX8" fmla="*/ 1340986 w 1499748"/>
              <a:gd name="connsiteY8" fmla="*/ 2317750 h 2647950"/>
              <a:gd name="connsiteX9" fmla="*/ 1347336 w 1499748"/>
              <a:gd name="connsiteY9" fmla="*/ 2292350 h 2647950"/>
              <a:gd name="connsiteX10" fmla="*/ 1372736 w 1499748"/>
              <a:gd name="connsiteY10" fmla="*/ 2247900 h 2647950"/>
              <a:gd name="connsiteX11" fmla="*/ 1391786 w 1499748"/>
              <a:gd name="connsiteY11" fmla="*/ 2190750 h 2647950"/>
              <a:gd name="connsiteX12" fmla="*/ 1404486 w 1499748"/>
              <a:gd name="connsiteY12" fmla="*/ 2146300 h 2647950"/>
              <a:gd name="connsiteX13" fmla="*/ 1423536 w 1499748"/>
              <a:gd name="connsiteY13" fmla="*/ 2089150 h 2647950"/>
              <a:gd name="connsiteX14" fmla="*/ 1429886 w 1499748"/>
              <a:gd name="connsiteY14" fmla="*/ 2057400 h 2647950"/>
              <a:gd name="connsiteX15" fmla="*/ 1436236 w 1499748"/>
              <a:gd name="connsiteY15" fmla="*/ 2032000 h 2647950"/>
              <a:gd name="connsiteX16" fmla="*/ 1442586 w 1499748"/>
              <a:gd name="connsiteY16" fmla="*/ 1993900 h 2647950"/>
              <a:gd name="connsiteX17" fmla="*/ 1448936 w 1499748"/>
              <a:gd name="connsiteY17" fmla="*/ 1968500 h 2647950"/>
              <a:gd name="connsiteX18" fmla="*/ 1455286 w 1499748"/>
              <a:gd name="connsiteY18" fmla="*/ 1936750 h 2647950"/>
              <a:gd name="connsiteX19" fmla="*/ 1467986 w 1499748"/>
              <a:gd name="connsiteY19" fmla="*/ 1911350 h 2647950"/>
              <a:gd name="connsiteX20" fmla="*/ 1487036 w 1499748"/>
              <a:gd name="connsiteY20" fmla="*/ 1841500 h 2647950"/>
              <a:gd name="connsiteX21" fmla="*/ 1493386 w 1499748"/>
              <a:gd name="connsiteY21" fmla="*/ 1308100 h 2647950"/>
              <a:gd name="connsiteX22" fmla="*/ 1480686 w 1499748"/>
              <a:gd name="connsiteY22" fmla="*/ 1238250 h 2647950"/>
              <a:gd name="connsiteX23" fmla="*/ 1474336 w 1499748"/>
              <a:gd name="connsiteY23" fmla="*/ 1206500 h 2647950"/>
              <a:gd name="connsiteX24" fmla="*/ 1461636 w 1499748"/>
              <a:gd name="connsiteY24" fmla="*/ 1098550 h 2647950"/>
              <a:gd name="connsiteX25" fmla="*/ 1448936 w 1499748"/>
              <a:gd name="connsiteY25" fmla="*/ 1035050 h 2647950"/>
              <a:gd name="connsiteX26" fmla="*/ 1436236 w 1499748"/>
              <a:gd name="connsiteY26" fmla="*/ 927100 h 2647950"/>
              <a:gd name="connsiteX27" fmla="*/ 1423536 w 1499748"/>
              <a:gd name="connsiteY27" fmla="*/ 831850 h 2647950"/>
              <a:gd name="connsiteX28" fmla="*/ 1417186 w 1499748"/>
              <a:gd name="connsiteY28" fmla="*/ 806450 h 2647950"/>
              <a:gd name="connsiteX29" fmla="*/ 1391786 w 1499748"/>
              <a:gd name="connsiteY29" fmla="*/ 749300 h 2647950"/>
              <a:gd name="connsiteX30" fmla="*/ 1372736 w 1499748"/>
              <a:gd name="connsiteY30" fmla="*/ 736600 h 2647950"/>
              <a:gd name="connsiteX31" fmla="*/ 1334636 w 1499748"/>
              <a:gd name="connsiteY31" fmla="*/ 698500 h 2647950"/>
              <a:gd name="connsiteX32" fmla="*/ 1309236 w 1499748"/>
              <a:gd name="connsiteY32" fmla="*/ 673100 h 2647950"/>
              <a:gd name="connsiteX33" fmla="*/ 1290186 w 1499748"/>
              <a:gd name="connsiteY33" fmla="*/ 660400 h 2647950"/>
              <a:gd name="connsiteX34" fmla="*/ 1233036 w 1499748"/>
              <a:gd name="connsiteY34" fmla="*/ 615950 h 2647950"/>
              <a:gd name="connsiteX35" fmla="*/ 1194936 w 1499748"/>
              <a:gd name="connsiteY35" fmla="*/ 584200 h 2647950"/>
              <a:gd name="connsiteX36" fmla="*/ 1188586 w 1499748"/>
              <a:gd name="connsiteY36" fmla="*/ 565150 h 2647950"/>
              <a:gd name="connsiteX37" fmla="*/ 1175886 w 1499748"/>
              <a:gd name="connsiteY37" fmla="*/ 546100 h 2647950"/>
              <a:gd name="connsiteX38" fmla="*/ 1156836 w 1499748"/>
              <a:gd name="connsiteY38" fmla="*/ 520700 h 2647950"/>
              <a:gd name="connsiteX39" fmla="*/ 1118736 w 1499748"/>
              <a:gd name="connsiteY39" fmla="*/ 488950 h 2647950"/>
              <a:gd name="connsiteX40" fmla="*/ 1106036 w 1499748"/>
              <a:gd name="connsiteY40" fmla="*/ 463550 h 2647950"/>
              <a:gd name="connsiteX41" fmla="*/ 1067936 w 1499748"/>
              <a:gd name="connsiteY41" fmla="*/ 419100 h 2647950"/>
              <a:gd name="connsiteX42" fmla="*/ 1048886 w 1499748"/>
              <a:gd name="connsiteY42" fmla="*/ 374650 h 2647950"/>
              <a:gd name="connsiteX43" fmla="*/ 1042536 w 1499748"/>
              <a:gd name="connsiteY43" fmla="*/ 355600 h 2647950"/>
              <a:gd name="connsiteX44" fmla="*/ 1029836 w 1499748"/>
              <a:gd name="connsiteY44" fmla="*/ 336550 h 2647950"/>
              <a:gd name="connsiteX45" fmla="*/ 1017136 w 1499748"/>
              <a:gd name="connsiteY45" fmla="*/ 298450 h 2647950"/>
              <a:gd name="connsiteX46" fmla="*/ 1010786 w 1499748"/>
              <a:gd name="connsiteY46" fmla="*/ 279400 h 2647950"/>
              <a:gd name="connsiteX47" fmla="*/ 991736 w 1499748"/>
              <a:gd name="connsiteY47" fmla="*/ 260350 h 2647950"/>
              <a:gd name="connsiteX48" fmla="*/ 966336 w 1499748"/>
              <a:gd name="connsiteY48" fmla="*/ 196850 h 2647950"/>
              <a:gd name="connsiteX49" fmla="*/ 959986 w 1499748"/>
              <a:gd name="connsiteY49" fmla="*/ 177800 h 2647950"/>
              <a:gd name="connsiteX50" fmla="*/ 934586 w 1499748"/>
              <a:gd name="connsiteY50" fmla="*/ 139700 h 2647950"/>
              <a:gd name="connsiteX51" fmla="*/ 921886 w 1499748"/>
              <a:gd name="connsiteY51" fmla="*/ 120650 h 2647950"/>
              <a:gd name="connsiteX52" fmla="*/ 909186 w 1499748"/>
              <a:gd name="connsiteY52" fmla="*/ 95250 h 2647950"/>
              <a:gd name="connsiteX53" fmla="*/ 883786 w 1499748"/>
              <a:gd name="connsiteY53" fmla="*/ 57150 h 2647950"/>
              <a:gd name="connsiteX54" fmla="*/ 871086 w 1499748"/>
              <a:gd name="connsiteY54" fmla="*/ 38100 h 2647950"/>
              <a:gd name="connsiteX55" fmla="*/ 832986 w 1499748"/>
              <a:gd name="connsiteY55" fmla="*/ 19050 h 2647950"/>
              <a:gd name="connsiteX56" fmla="*/ 794886 w 1499748"/>
              <a:gd name="connsiteY56" fmla="*/ 6350 h 2647950"/>
              <a:gd name="connsiteX57" fmla="*/ 775836 w 1499748"/>
              <a:gd name="connsiteY57" fmla="*/ 0 h 2647950"/>
              <a:gd name="connsiteX58" fmla="*/ 674236 w 1499748"/>
              <a:gd name="connsiteY58" fmla="*/ 6350 h 2647950"/>
              <a:gd name="connsiteX59" fmla="*/ 648836 w 1499748"/>
              <a:gd name="connsiteY59" fmla="*/ 12700 h 2647950"/>
              <a:gd name="connsiteX60" fmla="*/ 604386 w 1499748"/>
              <a:gd name="connsiteY60" fmla="*/ 31750 h 2647950"/>
              <a:gd name="connsiteX61" fmla="*/ 585336 w 1499748"/>
              <a:gd name="connsiteY61" fmla="*/ 44450 h 2647950"/>
              <a:gd name="connsiteX62" fmla="*/ 553586 w 1499748"/>
              <a:gd name="connsiteY62" fmla="*/ 88900 h 2647950"/>
              <a:gd name="connsiteX63" fmla="*/ 528186 w 1499748"/>
              <a:gd name="connsiteY63" fmla="*/ 127000 h 2647950"/>
              <a:gd name="connsiteX64" fmla="*/ 496436 w 1499748"/>
              <a:gd name="connsiteY64" fmla="*/ 171450 h 2647950"/>
              <a:gd name="connsiteX65" fmla="*/ 477386 w 1499748"/>
              <a:gd name="connsiteY65" fmla="*/ 184150 h 2647950"/>
              <a:gd name="connsiteX66" fmla="*/ 432936 w 1499748"/>
              <a:gd name="connsiteY66" fmla="*/ 203200 h 2647950"/>
              <a:gd name="connsiteX67" fmla="*/ 401186 w 1499748"/>
              <a:gd name="connsiteY67" fmla="*/ 234950 h 2647950"/>
              <a:gd name="connsiteX68" fmla="*/ 363086 w 1499748"/>
              <a:gd name="connsiteY68" fmla="*/ 273050 h 2647950"/>
              <a:gd name="connsiteX69" fmla="*/ 344036 w 1499748"/>
              <a:gd name="connsiteY69" fmla="*/ 292100 h 2647950"/>
              <a:gd name="connsiteX70" fmla="*/ 324986 w 1499748"/>
              <a:gd name="connsiteY70" fmla="*/ 311150 h 2647950"/>
              <a:gd name="connsiteX71" fmla="*/ 293236 w 1499748"/>
              <a:gd name="connsiteY71" fmla="*/ 342900 h 2647950"/>
              <a:gd name="connsiteX72" fmla="*/ 280536 w 1499748"/>
              <a:gd name="connsiteY72" fmla="*/ 361950 h 2647950"/>
              <a:gd name="connsiteX73" fmla="*/ 242436 w 1499748"/>
              <a:gd name="connsiteY73" fmla="*/ 400050 h 2647950"/>
              <a:gd name="connsiteX74" fmla="*/ 217036 w 1499748"/>
              <a:gd name="connsiteY74" fmla="*/ 438150 h 2647950"/>
              <a:gd name="connsiteX75" fmla="*/ 204336 w 1499748"/>
              <a:gd name="connsiteY75" fmla="*/ 457200 h 2647950"/>
              <a:gd name="connsiteX76" fmla="*/ 178936 w 1499748"/>
              <a:gd name="connsiteY76" fmla="*/ 508000 h 2647950"/>
              <a:gd name="connsiteX77" fmla="*/ 166236 w 1499748"/>
              <a:gd name="connsiteY77" fmla="*/ 533400 h 2647950"/>
              <a:gd name="connsiteX78" fmla="*/ 153536 w 1499748"/>
              <a:gd name="connsiteY78" fmla="*/ 584200 h 2647950"/>
              <a:gd name="connsiteX79" fmla="*/ 134486 w 1499748"/>
              <a:gd name="connsiteY79" fmla="*/ 635000 h 2647950"/>
              <a:gd name="connsiteX80" fmla="*/ 115436 w 1499748"/>
              <a:gd name="connsiteY80" fmla="*/ 679450 h 2647950"/>
              <a:gd name="connsiteX81" fmla="*/ 70986 w 1499748"/>
              <a:gd name="connsiteY81" fmla="*/ 819150 h 2647950"/>
              <a:gd name="connsiteX82" fmla="*/ 64636 w 1499748"/>
              <a:gd name="connsiteY82" fmla="*/ 863600 h 2647950"/>
              <a:gd name="connsiteX83" fmla="*/ 45586 w 1499748"/>
              <a:gd name="connsiteY83" fmla="*/ 939800 h 2647950"/>
              <a:gd name="connsiteX84" fmla="*/ 39236 w 1499748"/>
              <a:gd name="connsiteY84" fmla="*/ 965200 h 2647950"/>
              <a:gd name="connsiteX85" fmla="*/ 26536 w 1499748"/>
              <a:gd name="connsiteY85" fmla="*/ 1028700 h 2647950"/>
              <a:gd name="connsiteX86" fmla="*/ 20186 w 1499748"/>
              <a:gd name="connsiteY86" fmla="*/ 1060450 h 2647950"/>
              <a:gd name="connsiteX87" fmla="*/ 7486 w 1499748"/>
              <a:gd name="connsiteY87" fmla="*/ 1117600 h 2647950"/>
              <a:gd name="connsiteX88" fmla="*/ 7486 w 1499748"/>
              <a:gd name="connsiteY88" fmla="*/ 1447800 h 2647950"/>
              <a:gd name="connsiteX89" fmla="*/ 13836 w 1499748"/>
              <a:gd name="connsiteY89" fmla="*/ 1492250 h 2647950"/>
              <a:gd name="connsiteX90" fmla="*/ 20186 w 1499748"/>
              <a:gd name="connsiteY90" fmla="*/ 1555750 h 2647950"/>
              <a:gd name="connsiteX91" fmla="*/ 26536 w 1499748"/>
              <a:gd name="connsiteY91" fmla="*/ 1644650 h 2647950"/>
              <a:gd name="connsiteX92" fmla="*/ 39236 w 1499748"/>
              <a:gd name="connsiteY92" fmla="*/ 1701800 h 2647950"/>
              <a:gd name="connsiteX93" fmla="*/ 51936 w 1499748"/>
              <a:gd name="connsiteY93" fmla="*/ 1739900 h 2647950"/>
              <a:gd name="connsiteX94" fmla="*/ 58286 w 1499748"/>
              <a:gd name="connsiteY94" fmla="*/ 1758950 h 2647950"/>
              <a:gd name="connsiteX95" fmla="*/ 70986 w 1499748"/>
              <a:gd name="connsiteY95" fmla="*/ 1847850 h 2647950"/>
              <a:gd name="connsiteX96" fmla="*/ 77336 w 1499748"/>
              <a:gd name="connsiteY96" fmla="*/ 1873250 h 2647950"/>
              <a:gd name="connsiteX97" fmla="*/ 90036 w 1499748"/>
              <a:gd name="connsiteY97" fmla="*/ 1981200 h 2647950"/>
              <a:gd name="connsiteX98" fmla="*/ 83686 w 1499748"/>
              <a:gd name="connsiteY98" fmla="*/ 2159000 h 2647950"/>
              <a:gd name="connsiteX99" fmla="*/ 77336 w 1499748"/>
              <a:gd name="connsiteY99" fmla="*/ 2190750 h 2647950"/>
              <a:gd name="connsiteX100" fmla="*/ 70986 w 1499748"/>
              <a:gd name="connsiteY100" fmla="*/ 2228850 h 2647950"/>
              <a:gd name="connsiteX101" fmla="*/ 58286 w 1499748"/>
              <a:gd name="connsiteY101" fmla="*/ 2362200 h 2647950"/>
              <a:gd name="connsiteX102" fmla="*/ 70986 w 1499748"/>
              <a:gd name="connsiteY102" fmla="*/ 2520950 h 2647950"/>
              <a:gd name="connsiteX103" fmla="*/ 77336 w 1499748"/>
              <a:gd name="connsiteY103" fmla="*/ 2540000 h 2647950"/>
              <a:gd name="connsiteX104" fmla="*/ 90036 w 1499748"/>
              <a:gd name="connsiteY104" fmla="*/ 2559050 h 2647950"/>
              <a:gd name="connsiteX105" fmla="*/ 115436 w 1499748"/>
              <a:gd name="connsiteY105" fmla="*/ 2603500 h 2647950"/>
              <a:gd name="connsiteX106" fmla="*/ 153536 w 1499748"/>
              <a:gd name="connsiteY106" fmla="*/ 2616200 h 2647950"/>
              <a:gd name="connsiteX107" fmla="*/ 210686 w 1499748"/>
              <a:gd name="connsiteY107" fmla="*/ 2635250 h 2647950"/>
              <a:gd name="connsiteX108" fmla="*/ 229736 w 1499748"/>
              <a:gd name="connsiteY108" fmla="*/ 2641600 h 2647950"/>
              <a:gd name="connsiteX109" fmla="*/ 255136 w 1499748"/>
              <a:gd name="connsiteY109" fmla="*/ 2647950 h 2647950"/>
              <a:gd name="connsiteX110" fmla="*/ 439286 w 1499748"/>
              <a:gd name="connsiteY110" fmla="*/ 2641600 h 2647950"/>
              <a:gd name="connsiteX111" fmla="*/ 464686 w 1499748"/>
              <a:gd name="connsiteY111" fmla="*/ 2635250 h 2647950"/>
              <a:gd name="connsiteX112" fmla="*/ 540886 w 1499748"/>
              <a:gd name="connsiteY112" fmla="*/ 2622550 h 2647950"/>
              <a:gd name="connsiteX113" fmla="*/ 578986 w 1499748"/>
              <a:gd name="connsiteY113" fmla="*/ 2609850 h 2647950"/>
              <a:gd name="connsiteX114" fmla="*/ 598036 w 1499748"/>
              <a:gd name="connsiteY114" fmla="*/ 2603500 h 2647950"/>
              <a:gd name="connsiteX115" fmla="*/ 725036 w 1499748"/>
              <a:gd name="connsiteY115" fmla="*/ 2584450 h 2647950"/>
              <a:gd name="connsiteX116" fmla="*/ 890136 w 1499748"/>
              <a:gd name="connsiteY116" fmla="*/ 2590800 h 2647950"/>
              <a:gd name="connsiteX117" fmla="*/ 947286 w 1499748"/>
              <a:gd name="connsiteY117" fmla="*/ 2603500 h 2647950"/>
              <a:gd name="connsiteX118" fmla="*/ 985386 w 1499748"/>
              <a:gd name="connsiteY118" fmla="*/ 2609850 h 2647950"/>
              <a:gd name="connsiteX119" fmla="*/ 1188586 w 1499748"/>
              <a:gd name="connsiteY119" fmla="*/ 2603500 h 2647950"/>
              <a:gd name="connsiteX120" fmla="*/ 1233036 w 1499748"/>
              <a:gd name="connsiteY120" fmla="*/ 2578100 h 2647950"/>
              <a:gd name="connsiteX121" fmla="*/ 1239386 w 1499748"/>
              <a:gd name="connsiteY121" fmla="*/ 2578100 h 264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1499748" h="2647950">
                <a:moveTo>
                  <a:pt x="1239386" y="2578100"/>
                </a:moveTo>
                <a:cubicBezTo>
                  <a:pt x="1243619" y="2569633"/>
                  <a:pt x="1234653" y="2580812"/>
                  <a:pt x="1258436" y="2527300"/>
                </a:cubicBezTo>
                <a:cubicBezTo>
                  <a:pt x="1263873" y="2515067"/>
                  <a:pt x="1266903" y="2501900"/>
                  <a:pt x="1271136" y="2489200"/>
                </a:cubicBezTo>
                <a:cubicBezTo>
                  <a:pt x="1273253" y="2482850"/>
                  <a:pt x="1273773" y="2475719"/>
                  <a:pt x="1277486" y="2470150"/>
                </a:cubicBezTo>
                <a:cubicBezTo>
                  <a:pt x="1297612" y="2439961"/>
                  <a:pt x="1287773" y="2458340"/>
                  <a:pt x="1302886" y="2413000"/>
                </a:cubicBezTo>
                <a:cubicBezTo>
                  <a:pt x="1305003" y="2406650"/>
                  <a:pt x="1305523" y="2399519"/>
                  <a:pt x="1309236" y="2393950"/>
                </a:cubicBezTo>
                <a:cubicBezTo>
                  <a:pt x="1313469" y="2387600"/>
                  <a:pt x="1318836" y="2381874"/>
                  <a:pt x="1321936" y="2374900"/>
                </a:cubicBezTo>
                <a:cubicBezTo>
                  <a:pt x="1327373" y="2362667"/>
                  <a:pt x="1330403" y="2349500"/>
                  <a:pt x="1334636" y="2336800"/>
                </a:cubicBezTo>
                <a:cubicBezTo>
                  <a:pt x="1336753" y="2330450"/>
                  <a:pt x="1339363" y="2324244"/>
                  <a:pt x="1340986" y="2317750"/>
                </a:cubicBezTo>
                <a:cubicBezTo>
                  <a:pt x="1343103" y="2309283"/>
                  <a:pt x="1344272" y="2300522"/>
                  <a:pt x="1347336" y="2292350"/>
                </a:cubicBezTo>
                <a:cubicBezTo>
                  <a:pt x="1354242" y="2273935"/>
                  <a:pt x="1362208" y="2263691"/>
                  <a:pt x="1372736" y="2247900"/>
                </a:cubicBezTo>
                <a:cubicBezTo>
                  <a:pt x="1387953" y="2187031"/>
                  <a:pt x="1367874" y="2262485"/>
                  <a:pt x="1391786" y="2190750"/>
                </a:cubicBezTo>
                <a:cubicBezTo>
                  <a:pt x="1396659" y="2176131"/>
                  <a:pt x="1399890" y="2161008"/>
                  <a:pt x="1404486" y="2146300"/>
                </a:cubicBezTo>
                <a:cubicBezTo>
                  <a:pt x="1410476" y="2127134"/>
                  <a:pt x="1419598" y="2108841"/>
                  <a:pt x="1423536" y="2089150"/>
                </a:cubicBezTo>
                <a:cubicBezTo>
                  <a:pt x="1425653" y="2078567"/>
                  <a:pt x="1427545" y="2067936"/>
                  <a:pt x="1429886" y="2057400"/>
                </a:cubicBezTo>
                <a:cubicBezTo>
                  <a:pt x="1431779" y="2048881"/>
                  <a:pt x="1434524" y="2040558"/>
                  <a:pt x="1436236" y="2032000"/>
                </a:cubicBezTo>
                <a:cubicBezTo>
                  <a:pt x="1438761" y="2019375"/>
                  <a:pt x="1440061" y="2006525"/>
                  <a:pt x="1442586" y="1993900"/>
                </a:cubicBezTo>
                <a:cubicBezTo>
                  <a:pt x="1444298" y="1985342"/>
                  <a:pt x="1447043" y="1977019"/>
                  <a:pt x="1448936" y="1968500"/>
                </a:cubicBezTo>
                <a:cubicBezTo>
                  <a:pt x="1451277" y="1957964"/>
                  <a:pt x="1451873" y="1946989"/>
                  <a:pt x="1455286" y="1936750"/>
                </a:cubicBezTo>
                <a:cubicBezTo>
                  <a:pt x="1458279" y="1927770"/>
                  <a:pt x="1464470" y="1920139"/>
                  <a:pt x="1467986" y="1911350"/>
                </a:cubicBezTo>
                <a:cubicBezTo>
                  <a:pt x="1480876" y="1879124"/>
                  <a:pt x="1480659" y="1873386"/>
                  <a:pt x="1487036" y="1841500"/>
                </a:cubicBezTo>
                <a:cubicBezTo>
                  <a:pt x="1496968" y="1563403"/>
                  <a:pt x="1506412" y="1536049"/>
                  <a:pt x="1493386" y="1308100"/>
                </a:cubicBezTo>
                <a:cubicBezTo>
                  <a:pt x="1491269" y="1271056"/>
                  <a:pt x="1487478" y="1268814"/>
                  <a:pt x="1480686" y="1238250"/>
                </a:cubicBezTo>
                <a:cubicBezTo>
                  <a:pt x="1478345" y="1227714"/>
                  <a:pt x="1476453" y="1217083"/>
                  <a:pt x="1474336" y="1206500"/>
                </a:cubicBezTo>
                <a:cubicBezTo>
                  <a:pt x="1462623" y="1065944"/>
                  <a:pt x="1474876" y="1177990"/>
                  <a:pt x="1461636" y="1098550"/>
                </a:cubicBezTo>
                <a:cubicBezTo>
                  <a:pt x="1451907" y="1040177"/>
                  <a:pt x="1461107" y="1071562"/>
                  <a:pt x="1448936" y="1035050"/>
                </a:cubicBezTo>
                <a:cubicBezTo>
                  <a:pt x="1436793" y="901475"/>
                  <a:pt x="1448978" y="1016293"/>
                  <a:pt x="1436236" y="927100"/>
                </a:cubicBezTo>
                <a:cubicBezTo>
                  <a:pt x="1432550" y="901301"/>
                  <a:pt x="1428334" y="858241"/>
                  <a:pt x="1423536" y="831850"/>
                </a:cubicBezTo>
                <a:cubicBezTo>
                  <a:pt x="1421975" y="823264"/>
                  <a:pt x="1419694" y="814809"/>
                  <a:pt x="1417186" y="806450"/>
                </a:cubicBezTo>
                <a:cubicBezTo>
                  <a:pt x="1411797" y="788485"/>
                  <a:pt x="1406368" y="763882"/>
                  <a:pt x="1391786" y="749300"/>
                </a:cubicBezTo>
                <a:cubicBezTo>
                  <a:pt x="1386390" y="743904"/>
                  <a:pt x="1378440" y="741670"/>
                  <a:pt x="1372736" y="736600"/>
                </a:cubicBezTo>
                <a:cubicBezTo>
                  <a:pt x="1359312" y="724668"/>
                  <a:pt x="1347336" y="711200"/>
                  <a:pt x="1334636" y="698500"/>
                </a:cubicBezTo>
                <a:cubicBezTo>
                  <a:pt x="1326169" y="690033"/>
                  <a:pt x="1319199" y="679742"/>
                  <a:pt x="1309236" y="673100"/>
                </a:cubicBezTo>
                <a:cubicBezTo>
                  <a:pt x="1302886" y="668867"/>
                  <a:pt x="1295890" y="665470"/>
                  <a:pt x="1290186" y="660400"/>
                </a:cubicBezTo>
                <a:cubicBezTo>
                  <a:pt x="1238786" y="614711"/>
                  <a:pt x="1272317" y="629044"/>
                  <a:pt x="1233036" y="615950"/>
                </a:cubicBezTo>
                <a:cubicBezTo>
                  <a:pt x="1189104" y="550052"/>
                  <a:pt x="1259388" y="648652"/>
                  <a:pt x="1194936" y="584200"/>
                </a:cubicBezTo>
                <a:cubicBezTo>
                  <a:pt x="1190203" y="579467"/>
                  <a:pt x="1191579" y="571137"/>
                  <a:pt x="1188586" y="565150"/>
                </a:cubicBezTo>
                <a:cubicBezTo>
                  <a:pt x="1185173" y="558324"/>
                  <a:pt x="1180322" y="552310"/>
                  <a:pt x="1175886" y="546100"/>
                </a:cubicBezTo>
                <a:cubicBezTo>
                  <a:pt x="1169735" y="537488"/>
                  <a:pt x="1164320" y="528184"/>
                  <a:pt x="1156836" y="520700"/>
                </a:cubicBezTo>
                <a:cubicBezTo>
                  <a:pt x="1128988" y="492852"/>
                  <a:pt x="1144743" y="525360"/>
                  <a:pt x="1118736" y="488950"/>
                </a:cubicBezTo>
                <a:cubicBezTo>
                  <a:pt x="1113234" y="481247"/>
                  <a:pt x="1111053" y="471577"/>
                  <a:pt x="1106036" y="463550"/>
                </a:cubicBezTo>
                <a:cubicBezTo>
                  <a:pt x="1092459" y="441827"/>
                  <a:pt x="1085253" y="436417"/>
                  <a:pt x="1067936" y="419100"/>
                </a:cubicBezTo>
                <a:cubicBezTo>
                  <a:pt x="1054720" y="366237"/>
                  <a:pt x="1070812" y="418503"/>
                  <a:pt x="1048886" y="374650"/>
                </a:cubicBezTo>
                <a:cubicBezTo>
                  <a:pt x="1045893" y="368663"/>
                  <a:pt x="1045529" y="361587"/>
                  <a:pt x="1042536" y="355600"/>
                </a:cubicBezTo>
                <a:cubicBezTo>
                  <a:pt x="1039123" y="348774"/>
                  <a:pt x="1032936" y="343524"/>
                  <a:pt x="1029836" y="336550"/>
                </a:cubicBezTo>
                <a:cubicBezTo>
                  <a:pt x="1024399" y="324317"/>
                  <a:pt x="1021369" y="311150"/>
                  <a:pt x="1017136" y="298450"/>
                </a:cubicBezTo>
                <a:cubicBezTo>
                  <a:pt x="1015019" y="292100"/>
                  <a:pt x="1015519" y="284133"/>
                  <a:pt x="1010786" y="279400"/>
                </a:cubicBezTo>
                <a:cubicBezTo>
                  <a:pt x="1004436" y="273050"/>
                  <a:pt x="996956" y="267658"/>
                  <a:pt x="991736" y="260350"/>
                </a:cubicBezTo>
                <a:cubicBezTo>
                  <a:pt x="980057" y="243999"/>
                  <a:pt x="972119" y="214200"/>
                  <a:pt x="966336" y="196850"/>
                </a:cubicBezTo>
                <a:cubicBezTo>
                  <a:pt x="964219" y="190500"/>
                  <a:pt x="963699" y="183369"/>
                  <a:pt x="959986" y="177800"/>
                </a:cubicBezTo>
                <a:lnTo>
                  <a:pt x="934586" y="139700"/>
                </a:lnTo>
                <a:cubicBezTo>
                  <a:pt x="930353" y="133350"/>
                  <a:pt x="925299" y="127476"/>
                  <a:pt x="921886" y="120650"/>
                </a:cubicBezTo>
                <a:cubicBezTo>
                  <a:pt x="917653" y="112183"/>
                  <a:pt x="914056" y="103367"/>
                  <a:pt x="909186" y="95250"/>
                </a:cubicBezTo>
                <a:cubicBezTo>
                  <a:pt x="901333" y="82162"/>
                  <a:pt x="892253" y="69850"/>
                  <a:pt x="883786" y="57150"/>
                </a:cubicBezTo>
                <a:cubicBezTo>
                  <a:pt x="879553" y="50800"/>
                  <a:pt x="878326" y="40513"/>
                  <a:pt x="871086" y="38100"/>
                </a:cubicBezTo>
                <a:cubicBezTo>
                  <a:pt x="801611" y="14942"/>
                  <a:pt x="906844" y="51876"/>
                  <a:pt x="832986" y="19050"/>
                </a:cubicBezTo>
                <a:cubicBezTo>
                  <a:pt x="820753" y="13613"/>
                  <a:pt x="807586" y="10583"/>
                  <a:pt x="794886" y="6350"/>
                </a:cubicBezTo>
                <a:lnTo>
                  <a:pt x="775836" y="0"/>
                </a:lnTo>
                <a:cubicBezTo>
                  <a:pt x="741969" y="2117"/>
                  <a:pt x="708000" y="2974"/>
                  <a:pt x="674236" y="6350"/>
                </a:cubicBezTo>
                <a:cubicBezTo>
                  <a:pt x="665552" y="7218"/>
                  <a:pt x="657227" y="10302"/>
                  <a:pt x="648836" y="12700"/>
                </a:cubicBezTo>
                <a:cubicBezTo>
                  <a:pt x="631026" y="17789"/>
                  <a:pt x="621319" y="22074"/>
                  <a:pt x="604386" y="31750"/>
                </a:cubicBezTo>
                <a:cubicBezTo>
                  <a:pt x="597760" y="35536"/>
                  <a:pt x="591199" y="39564"/>
                  <a:pt x="585336" y="44450"/>
                </a:cubicBezTo>
                <a:cubicBezTo>
                  <a:pt x="558398" y="66898"/>
                  <a:pt x="571561" y="58941"/>
                  <a:pt x="553586" y="88900"/>
                </a:cubicBezTo>
                <a:cubicBezTo>
                  <a:pt x="545733" y="101988"/>
                  <a:pt x="536653" y="114300"/>
                  <a:pt x="528186" y="127000"/>
                </a:cubicBezTo>
                <a:cubicBezTo>
                  <a:pt x="520975" y="137817"/>
                  <a:pt x="504312" y="163574"/>
                  <a:pt x="496436" y="171450"/>
                </a:cubicBezTo>
                <a:cubicBezTo>
                  <a:pt x="491040" y="176846"/>
                  <a:pt x="484012" y="180364"/>
                  <a:pt x="477386" y="184150"/>
                </a:cubicBezTo>
                <a:cubicBezTo>
                  <a:pt x="455415" y="196705"/>
                  <a:pt x="454308" y="196076"/>
                  <a:pt x="432936" y="203200"/>
                </a:cubicBezTo>
                <a:cubicBezTo>
                  <a:pt x="406766" y="242455"/>
                  <a:pt x="435822" y="204162"/>
                  <a:pt x="401186" y="234950"/>
                </a:cubicBezTo>
                <a:cubicBezTo>
                  <a:pt x="387762" y="246882"/>
                  <a:pt x="375786" y="260350"/>
                  <a:pt x="363086" y="273050"/>
                </a:cubicBezTo>
                <a:lnTo>
                  <a:pt x="344036" y="292100"/>
                </a:lnTo>
                <a:cubicBezTo>
                  <a:pt x="337686" y="298450"/>
                  <a:pt x="329967" y="303678"/>
                  <a:pt x="324986" y="311150"/>
                </a:cubicBezTo>
                <a:cubicBezTo>
                  <a:pt x="308053" y="336550"/>
                  <a:pt x="318636" y="325967"/>
                  <a:pt x="293236" y="342900"/>
                </a:cubicBezTo>
                <a:cubicBezTo>
                  <a:pt x="289003" y="349250"/>
                  <a:pt x="285606" y="356246"/>
                  <a:pt x="280536" y="361950"/>
                </a:cubicBezTo>
                <a:cubicBezTo>
                  <a:pt x="268604" y="375374"/>
                  <a:pt x="252399" y="385106"/>
                  <a:pt x="242436" y="400050"/>
                </a:cubicBezTo>
                <a:lnTo>
                  <a:pt x="217036" y="438150"/>
                </a:lnTo>
                <a:cubicBezTo>
                  <a:pt x="212803" y="444500"/>
                  <a:pt x="207749" y="450374"/>
                  <a:pt x="204336" y="457200"/>
                </a:cubicBezTo>
                <a:lnTo>
                  <a:pt x="178936" y="508000"/>
                </a:lnTo>
                <a:cubicBezTo>
                  <a:pt x="174703" y="516467"/>
                  <a:pt x="168532" y="524217"/>
                  <a:pt x="166236" y="533400"/>
                </a:cubicBezTo>
                <a:cubicBezTo>
                  <a:pt x="162003" y="550333"/>
                  <a:pt x="158129" y="567361"/>
                  <a:pt x="153536" y="584200"/>
                </a:cubicBezTo>
                <a:cubicBezTo>
                  <a:pt x="146848" y="608723"/>
                  <a:pt x="144109" y="606130"/>
                  <a:pt x="134486" y="635000"/>
                </a:cubicBezTo>
                <a:cubicBezTo>
                  <a:pt x="120818" y="676005"/>
                  <a:pt x="137758" y="645967"/>
                  <a:pt x="115436" y="679450"/>
                </a:cubicBezTo>
                <a:cubicBezTo>
                  <a:pt x="85882" y="790276"/>
                  <a:pt x="102980" y="744497"/>
                  <a:pt x="70986" y="819150"/>
                </a:cubicBezTo>
                <a:cubicBezTo>
                  <a:pt x="68869" y="833967"/>
                  <a:pt x="67571" y="848924"/>
                  <a:pt x="64636" y="863600"/>
                </a:cubicBezTo>
                <a:lnTo>
                  <a:pt x="45586" y="939800"/>
                </a:lnTo>
                <a:cubicBezTo>
                  <a:pt x="43469" y="948267"/>
                  <a:pt x="40671" y="956592"/>
                  <a:pt x="39236" y="965200"/>
                </a:cubicBezTo>
                <a:cubicBezTo>
                  <a:pt x="26793" y="1039858"/>
                  <a:pt x="39166" y="971864"/>
                  <a:pt x="26536" y="1028700"/>
                </a:cubicBezTo>
                <a:cubicBezTo>
                  <a:pt x="24195" y="1039236"/>
                  <a:pt x="22804" y="1049979"/>
                  <a:pt x="20186" y="1060450"/>
                </a:cubicBezTo>
                <a:cubicBezTo>
                  <a:pt x="4554" y="1122979"/>
                  <a:pt x="24959" y="1012759"/>
                  <a:pt x="7486" y="1117600"/>
                </a:cubicBezTo>
                <a:cubicBezTo>
                  <a:pt x="-2364" y="1275199"/>
                  <a:pt x="-2626" y="1230395"/>
                  <a:pt x="7486" y="1447800"/>
                </a:cubicBezTo>
                <a:cubicBezTo>
                  <a:pt x="8181" y="1462751"/>
                  <a:pt x="12087" y="1477385"/>
                  <a:pt x="13836" y="1492250"/>
                </a:cubicBezTo>
                <a:cubicBezTo>
                  <a:pt x="16321" y="1513377"/>
                  <a:pt x="18419" y="1534551"/>
                  <a:pt x="20186" y="1555750"/>
                </a:cubicBezTo>
                <a:cubicBezTo>
                  <a:pt x="22653" y="1585356"/>
                  <a:pt x="23426" y="1615104"/>
                  <a:pt x="26536" y="1644650"/>
                </a:cubicBezTo>
                <a:cubicBezTo>
                  <a:pt x="27516" y="1653959"/>
                  <a:pt x="35995" y="1690995"/>
                  <a:pt x="39236" y="1701800"/>
                </a:cubicBezTo>
                <a:cubicBezTo>
                  <a:pt x="43083" y="1714622"/>
                  <a:pt x="47703" y="1727200"/>
                  <a:pt x="51936" y="1739900"/>
                </a:cubicBezTo>
                <a:lnTo>
                  <a:pt x="58286" y="1758950"/>
                </a:lnTo>
                <a:cubicBezTo>
                  <a:pt x="62519" y="1788583"/>
                  <a:pt x="63726" y="1818810"/>
                  <a:pt x="70986" y="1847850"/>
                </a:cubicBezTo>
                <a:cubicBezTo>
                  <a:pt x="73103" y="1856317"/>
                  <a:pt x="75775" y="1864664"/>
                  <a:pt x="77336" y="1873250"/>
                </a:cubicBezTo>
                <a:cubicBezTo>
                  <a:pt x="83575" y="1907564"/>
                  <a:pt x="86630" y="1947143"/>
                  <a:pt x="90036" y="1981200"/>
                </a:cubicBezTo>
                <a:cubicBezTo>
                  <a:pt x="87919" y="2040467"/>
                  <a:pt x="87274" y="2099804"/>
                  <a:pt x="83686" y="2159000"/>
                </a:cubicBezTo>
                <a:cubicBezTo>
                  <a:pt x="83033" y="2169773"/>
                  <a:pt x="79267" y="2180131"/>
                  <a:pt x="77336" y="2190750"/>
                </a:cubicBezTo>
                <a:cubicBezTo>
                  <a:pt x="75033" y="2203418"/>
                  <a:pt x="72944" y="2216125"/>
                  <a:pt x="70986" y="2228850"/>
                </a:cubicBezTo>
                <a:cubicBezTo>
                  <a:pt x="61138" y="2292862"/>
                  <a:pt x="64306" y="2277919"/>
                  <a:pt x="58286" y="2362200"/>
                </a:cubicBezTo>
                <a:cubicBezTo>
                  <a:pt x="61576" y="2428000"/>
                  <a:pt x="57240" y="2465965"/>
                  <a:pt x="70986" y="2520950"/>
                </a:cubicBezTo>
                <a:cubicBezTo>
                  <a:pt x="72609" y="2527444"/>
                  <a:pt x="74343" y="2534013"/>
                  <a:pt x="77336" y="2540000"/>
                </a:cubicBezTo>
                <a:cubicBezTo>
                  <a:pt x="80749" y="2546826"/>
                  <a:pt x="86250" y="2552424"/>
                  <a:pt x="90036" y="2559050"/>
                </a:cubicBezTo>
                <a:cubicBezTo>
                  <a:pt x="92412" y="2563209"/>
                  <a:pt x="108560" y="2599203"/>
                  <a:pt x="115436" y="2603500"/>
                </a:cubicBezTo>
                <a:cubicBezTo>
                  <a:pt x="126788" y="2610595"/>
                  <a:pt x="140836" y="2611967"/>
                  <a:pt x="153536" y="2616200"/>
                </a:cubicBezTo>
                <a:lnTo>
                  <a:pt x="210686" y="2635250"/>
                </a:lnTo>
                <a:cubicBezTo>
                  <a:pt x="217036" y="2637367"/>
                  <a:pt x="223242" y="2639977"/>
                  <a:pt x="229736" y="2641600"/>
                </a:cubicBezTo>
                <a:lnTo>
                  <a:pt x="255136" y="2647950"/>
                </a:lnTo>
                <a:cubicBezTo>
                  <a:pt x="316519" y="2645833"/>
                  <a:pt x="377979" y="2645316"/>
                  <a:pt x="439286" y="2641600"/>
                </a:cubicBezTo>
                <a:cubicBezTo>
                  <a:pt x="447997" y="2641072"/>
                  <a:pt x="456078" y="2636685"/>
                  <a:pt x="464686" y="2635250"/>
                </a:cubicBezTo>
                <a:cubicBezTo>
                  <a:pt x="511962" y="2627371"/>
                  <a:pt x="505161" y="2633267"/>
                  <a:pt x="540886" y="2622550"/>
                </a:cubicBezTo>
                <a:cubicBezTo>
                  <a:pt x="553708" y="2618703"/>
                  <a:pt x="566286" y="2614083"/>
                  <a:pt x="578986" y="2609850"/>
                </a:cubicBezTo>
                <a:cubicBezTo>
                  <a:pt x="585336" y="2607733"/>
                  <a:pt x="591434" y="2604600"/>
                  <a:pt x="598036" y="2603500"/>
                </a:cubicBezTo>
                <a:cubicBezTo>
                  <a:pt x="691069" y="2587995"/>
                  <a:pt x="648684" y="2593994"/>
                  <a:pt x="725036" y="2584450"/>
                </a:cubicBezTo>
                <a:cubicBezTo>
                  <a:pt x="780069" y="2586567"/>
                  <a:pt x="835176" y="2587254"/>
                  <a:pt x="890136" y="2590800"/>
                </a:cubicBezTo>
                <a:cubicBezTo>
                  <a:pt x="906507" y="2591856"/>
                  <a:pt x="930770" y="2600197"/>
                  <a:pt x="947286" y="2603500"/>
                </a:cubicBezTo>
                <a:cubicBezTo>
                  <a:pt x="959911" y="2606025"/>
                  <a:pt x="972686" y="2607733"/>
                  <a:pt x="985386" y="2609850"/>
                </a:cubicBezTo>
                <a:cubicBezTo>
                  <a:pt x="1053119" y="2607733"/>
                  <a:pt x="1120918" y="2607158"/>
                  <a:pt x="1188586" y="2603500"/>
                </a:cubicBezTo>
                <a:cubicBezTo>
                  <a:pt x="1235735" y="2600951"/>
                  <a:pt x="1208752" y="2602384"/>
                  <a:pt x="1233036" y="2578100"/>
                </a:cubicBezTo>
                <a:cubicBezTo>
                  <a:pt x="1253847" y="2557289"/>
                  <a:pt x="1235153" y="2586567"/>
                  <a:pt x="1239386" y="2578100"/>
                </a:cubicBezTo>
                <a:close/>
              </a:path>
            </a:pathLst>
          </a:cu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666260" y="2489200"/>
            <a:ext cx="743690" cy="2235854"/>
          </a:xfrm>
          <a:custGeom>
            <a:avLst/>
            <a:gdLst>
              <a:gd name="connsiteX0" fmla="*/ 0 w 642090"/>
              <a:gd name="connsiteY0" fmla="*/ 0 h 1930400"/>
              <a:gd name="connsiteX1" fmla="*/ 19050 w 642090"/>
              <a:gd name="connsiteY1" fmla="*/ 88900 h 1930400"/>
              <a:gd name="connsiteX2" fmla="*/ 25400 w 642090"/>
              <a:gd name="connsiteY2" fmla="*/ 114300 h 1930400"/>
              <a:gd name="connsiteX3" fmla="*/ 38100 w 642090"/>
              <a:gd name="connsiteY3" fmla="*/ 146050 h 1930400"/>
              <a:gd name="connsiteX4" fmla="*/ 57150 w 642090"/>
              <a:gd name="connsiteY4" fmla="*/ 196850 h 1930400"/>
              <a:gd name="connsiteX5" fmla="*/ 76200 w 642090"/>
              <a:gd name="connsiteY5" fmla="*/ 215900 h 1930400"/>
              <a:gd name="connsiteX6" fmla="*/ 88900 w 642090"/>
              <a:gd name="connsiteY6" fmla="*/ 241300 h 1930400"/>
              <a:gd name="connsiteX7" fmla="*/ 139700 w 642090"/>
              <a:gd name="connsiteY7" fmla="*/ 298450 h 1930400"/>
              <a:gd name="connsiteX8" fmla="*/ 171450 w 642090"/>
              <a:gd name="connsiteY8" fmla="*/ 361950 h 1930400"/>
              <a:gd name="connsiteX9" fmla="*/ 190500 w 642090"/>
              <a:gd name="connsiteY9" fmla="*/ 425450 h 1930400"/>
              <a:gd name="connsiteX10" fmla="*/ 228600 w 642090"/>
              <a:gd name="connsiteY10" fmla="*/ 482600 h 1930400"/>
              <a:gd name="connsiteX11" fmla="*/ 273050 w 642090"/>
              <a:gd name="connsiteY11" fmla="*/ 527050 h 1930400"/>
              <a:gd name="connsiteX12" fmla="*/ 292100 w 642090"/>
              <a:gd name="connsiteY12" fmla="*/ 546100 h 1930400"/>
              <a:gd name="connsiteX13" fmla="*/ 323850 w 642090"/>
              <a:gd name="connsiteY13" fmla="*/ 584200 h 1930400"/>
              <a:gd name="connsiteX14" fmla="*/ 342900 w 642090"/>
              <a:gd name="connsiteY14" fmla="*/ 609600 h 1930400"/>
              <a:gd name="connsiteX15" fmla="*/ 361950 w 642090"/>
              <a:gd name="connsiteY15" fmla="*/ 622300 h 1930400"/>
              <a:gd name="connsiteX16" fmla="*/ 387350 w 642090"/>
              <a:gd name="connsiteY16" fmla="*/ 641350 h 1930400"/>
              <a:gd name="connsiteX17" fmla="*/ 406400 w 642090"/>
              <a:gd name="connsiteY17" fmla="*/ 679450 h 1930400"/>
              <a:gd name="connsiteX18" fmla="*/ 438150 w 642090"/>
              <a:gd name="connsiteY18" fmla="*/ 723900 h 1930400"/>
              <a:gd name="connsiteX19" fmla="*/ 495300 w 642090"/>
              <a:gd name="connsiteY19" fmla="*/ 787400 h 1930400"/>
              <a:gd name="connsiteX20" fmla="*/ 501650 w 642090"/>
              <a:gd name="connsiteY20" fmla="*/ 806450 h 1930400"/>
              <a:gd name="connsiteX21" fmla="*/ 514350 w 642090"/>
              <a:gd name="connsiteY21" fmla="*/ 825500 h 1930400"/>
              <a:gd name="connsiteX22" fmla="*/ 520700 w 642090"/>
              <a:gd name="connsiteY22" fmla="*/ 844550 h 1930400"/>
              <a:gd name="connsiteX23" fmla="*/ 539750 w 642090"/>
              <a:gd name="connsiteY23" fmla="*/ 857250 h 1930400"/>
              <a:gd name="connsiteX24" fmla="*/ 577850 w 642090"/>
              <a:gd name="connsiteY24" fmla="*/ 958850 h 1930400"/>
              <a:gd name="connsiteX25" fmla="*/ 603250 w 642090"/>
              <a:gd name="connsiteY25" fmla="*/ 1009650 h 1930400"/>
              <a:gd name="connsiteX26" fmla="*/ 609600 w 642090"/>
              <a:gd name="connsiteY26" fmla="*/ 1041400 h 1930400"/>
              <a:gd name="connsiteX27" fmla="*/ 615950 w 642090"/>
              <a:gd name="connsiteY27" fmla="*/ 1085850 h 1930400"/>
              <a:gd name="connsiteX28" fmla="*/ 628650 w 642090"/>
              <a:gd name="connsiteY28" fmla="*/ 1104900 h 1930400"/>
              <a:gd name="connsiteX29" fmla="*/ 628650 w 642090"/>
              <a:gd name="connsiteY29" fmla="*/ 1466850 h 1930400"/>
              <a:gd name="connsiteX30" fmla="*/ 622300 w 642090"/>
              <a:gd name="connsiteY30" fmla="*/ 1498600 h 1930400"/>
              <a:gd name="connsiteX31" fmla="*/ 615950 w 642090"/>
              <a:gd name="connsiteY31" fmla="*/ 1536700 h 1930400"/>
              <a:gd name="connsiteX32" fmla="*/ 622300 w 642090"/>
              <a:gd name="connsiteY32" fmla="*/ 1739900 h 1930400"/>
              <a:gd name="connsiteX33" fmla="*/ 628650 w 642090"/>
              <a:gd name="connsiteY33" fmla="*/ 1758950 h 1930400"/>
              <a:gd name="connsiteX34" fmla="*/ 635000 w 642090"/>
              <a:gd name="connsiteY34" fmla="*/ 1784350 h 1930400"/>
              <a:gd name="connsiteX35" fmla="*/ 641350 w 642090"/>
              <a:gd name="connsiteY35" fmla="*/ 1930400 h 193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2090" h="1930400">
                <a:moveTo>
                  <a:pt x="0" y="0"/>
                </a:moveTo>
                <a:cubicBezTo>
                  <a:pt x="6350" y="29633"/>
                  <a:pt x="11700" y="59499"/>
                  <a:pt x="19050" y="88900"/>
                </a:cubicBezTo>
                <a:cubicBezTo>
                  <a:pt x="21167" y="97367"/>
                  <a:pt x="22640" y="106021"/>
                  <a:pt x="25400" y="114300"/>
                </a:cubicBezTo>
                <a:cubicBezTo>
                  <a:pt x="29005" y="125114"/>
                  <a:pt x="34098" y="135377"/>
                  <a:pt x="38100" y="146050"/>
                </a:cubicBezTo>
                <a:cubicBezTo>
                  <a:pt x="43641" y="160827"/>
                  <a:pt x="49480" y="184578"/>
                  <a:pt x="57150" y="196850"/>
                </a:cubicBezTo>
                <a:cubicBezTo>
                  <a:pt x="61910" y="204465"/>
                  <a:pt x="70980" y="208592"/>
                  <a:pt x="76200" y="215900"/>
                </a:cubicBezTo>
                <a:cubicBezTo>
                  <a:pt x="81702" y="223603"/>
                  <a:pt x="82987" y="233908"/>
                  <a:pt x="88900" y="241300"/>
                </a:cubicBezTo>
                <a:cubicBezTo>
                  <a:pt x="103270" y="259262"/>
                  <a:pt x="129414" y="275306"/>
                  <a:pt x="139700" y="298450"/>
                </a:cubicBezTo>
                <a:cubicBezTo>
                  <a:pt x="168876" y="364096"/>
                  <a:pt x="133988" y="312001"/>
                  <a:pt x="171450" y="361950"/>
                </a:cubicBezTo>
                <a:cubicBezTo>
                  <a:pt x="175288" y="377301"/>
                  <a:pt x="183874" y="414407"/>
                  <a:pt x="190500" y="425450"/>
                </a:cubicBezTo>
                <a:cubicBezTo>
                  <a:pt x="202291" y="445102"/>
                  <a:pt x="213038" y="465482"/>
                  <a:pt x="228600" y="482600"/>
                </a:cubicBezTo>
                <a:cubicBezTo>
                  <a:pt x="242695" y="498105"/>
                  <a:pt x="258233" y="512233"/>
                  <a:pt x="273050" y="527050"/>
                </a:cubicBezTo>
                <a:cubicBezTo>
                  <a:pt x="279400" y="533400"/>
                  <a:pt x="287119" y="538628"/>
                  <a:pt x="292100" y="546100"/>
                </a:cubicBezTo>
                <a:cubicBezTo>
                  <a:pt x="320169" y="588204"/>
                  <a:pt x="287180" y="541419"/>
                  <a:pt x="323850" y="584200"/>
                </a:cubicBezTo>
                <a:cubicBezTo>
                  <a:pt x="330738" y="592235"/>
                  <a:pt x="335416" y="602116"/>
                  <a:pt x="342900" y="609600"/>
                </a:cubicBezTo>
                <a:cubicBezTo>
                  <a:pt x="348296" y="614996"/>
                  <a:pt x="355740" y="617864"/>
                  <a:pt x="361950" y="622300"/>
                </a:cubicBezTo>
                <a:cubicBezTo>
                  <a:pt x="370562" y="628451"/>
                  <a:pt x="379866" y="633866"/>
                  <a:pt x="387350" y="641350"/>
                </a:cubicBezTo>
                <a:cubicBezTo>
                  <a:pt x="405548" y="659548"/>
                  <a:pt x="396071" y="658792"/>
                  <a:pt x="406400" y="679450"/>
                </a:cubicBezTo>
                <a:cubicBezTo>
                  <a:pt x="410236" y="687122"/>
                  <a:pt x="434954" y="720384"/>
                  <a:pt x="438150" y="723900"/>
                </a:cubicBezTo>
                <a:cubicBezTo>
                  <a:pt x="456434" y="744012"/>
                  <a:pt x="482473" y="761745"/>
                  <a:pt x="495300" y="787400"/>
                </a:cubicBezTo>
                <a:cubicBezTo>
                  <a:pt x="498293" y="793387"/>
                  <a:pt x="498657" y="800463"/>
                  <a:pt x="501650" y="806450"/>
                </a:cubicBezTo>
                <a:cubicBezTo>
                  <a:pt x="505063" y="813276"/>
                  <a:pt x="510937" y="818674"/>
                  <a:pt x="514350" y="825500"/>
                </a:cubicBezTo>
                <a:cubicBezTo>
                  <a:pt x="517343" y="831487"/>
                  <a:pt x="516519" y="839323"/>
                  <a:pt x="520700" y="844550"/>
                </a:cubicBezTo>
                <a:cubicBezTo>
                  <a:pt x="525468" y="850509"/>
                  <a:pt x="533400" y="853017"/>
                  <a:pt x="539750" y="857250"/>
                </a:cubicBezTo>
                <a:cubicBezTo>
                  <a:pt x="550742" y="890225"/>
                  <a:pt x="562664" y="928478"/>
                  <a:pt x="577850" y="958850"/>
                </a:cubicBezTo>
                <a:lnTo>
                  <a:pt x="603250" y="1009650"/>
                </a:lnTo>
                <a:cubicBezTo>
                  <a:pt x="605367" y="1020233"/>
                  <a:pt x="607826" y="1030754"/>
                  <a:pt x="609600" y="1041400"/>
                </a:cubicBezTo>
                <a:cubicBezTo>
                  <a:pt x="612061" y="1056163"/>
                  <a:pt x="611649" y="1071514"/>
                  <a:pt x="615950" y="1085850"/>
                </a:cubicBezTo>
                <a:cubicBezTo>
                  <a:pt x="618143" y="1093160"/>
                  <a:pt x="624417" y="1098550"/>
                  <a:pt x="628650" y="1104900"/>
                </a:cubicBezTo>
                <a:cubicBezTo>
                  <a:pt x="637330" y="1278499"/>
                  <a:pt x="639070" y="1248028"/>
                  <a:pt x="628650" y="1466850"/>
                </a:cubicBezTo>
                <a:cubicBezTo>
                  <a:pt x="628137" y="1477631"/>
                  <a:pt x="624231" y="1487981"/>
                  <a:pt x="622300" y="1498600"/>
                </a:cubicBezTo>
                <a:cubicBezTo>
                  <a:pt x="619997" y="1511268"/>
                  <a:pt x="618067" y="1524000"/>
                  <a:pt x="615950" y="1536700"/>
                </a:cubicBezTo>
                <a:cubicBezTo>
                  <a:pt x="618067" y="1604433"/>
                  <a:pt x="618434" y="1672244"/>
                  <a:pt x="622300" y="1739900"/>
                </a:cubicBezTo>
                <a:cubicBezTo>
                  <a:pt x="622682" y="1746583"/>
                  <a:pt x="626811" y="1752514"/>
                  <a:pt x="628650" y="1758950"/>
                </a:cubicBezTo>
                <a:cubicBezTo>
                  <a:pt x="631048" y="1767341"/>
                  <a:pt x="633565" y="1775742"/>
                  <a:pt x="635000" y="1784350"/>
                </a:cubicBezTo>
                <a:cubicBezTo>
                  <a:pt x="645288" y="1846079"/>
                  <a:pt x="641350" y="1856367"/>
                  <a:pt x="641350" y="1930400"/>
                </a:cubicBezTo>
              </a:path>
            </a:pathLst>
          </a:cu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149600" y="3251200"/>
            <a:ext cx="1041400" cy="60048"/>
          </a:xfrm>
          <a:custGeom>
            <a:avLst/>
            <a:gdLst>
              <a:gd name="connsiteX0" fmla="*/ 0 w 882650"/>
              <a:gd name="connsiteY0" fmla="*/ 44450 h 60048"/>
              <a:gd name="connsiteX1" fmla="*/ 323850 w 882650"/>
              <a:gd name="connsiteY1" fmla="*/ 44450 h 60048"/>
              <a:gd name="connsiteX2" fmla="*/ 349250 w 882650"/>
              <a:gd name="connsiteY2" fmla="*/ 38100 h 60048"/>
              <a:gd name="connsiteX3" fmla="*/ 393700 w 882650"/>
              <a:gd name="connsiteY3" fmla="*/ 31750 h 60048"/>
              <a:gd name="connsiteX4" fmla="*/ 444500 w 882650"/>
              <a:gd name="connsiteY4" fmla="*/ 19050 h 60048"/>
              <a:gd name="connsiteX5" fmla="*/ 476250 w 882650"/>
              <a:gd name="connsiteY5" fmla="*/ 12700 h 60048"/>
              <a:gd name="connsiteX6" fmla="*/ 533400 w 882650"/>
              <a:gd name="connsiteY6" fmla="*/ 0 h 60048"/>
              <a:gd name="connsiteX7" fmla="*/ 812800 w 882650"/>
              <a:gd name="connsiteY7" fmla="*/ 6350 h 60048"/>
              <a:gd name="connsiteX8" fmla="*/ 850900 w 882650"/>
              <a:gd name="connsiteY8" fmla="*/ 25400 h 60048"/>
              <a:gd name="connsiteX9" fmla="*/ 882650 w 882650"/>
              <a:gd name="connsiteY9" fmla="*/ 25400 h 60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2650" h="60048">
                <a:moveTo>
                  <a:pt x="0" y="44450"/>
                </a:moveTo>
                <a:cubicBezTo>
                  <a:pt x="154397" y="68203"/>
                  <a:pt x="77202" y="62068"/>
                  <a:pt x="323850" y="44450"/>
                </a:cubicBezTo>
                <a:cubicBezTo>
                  <a:pt x="332555" y="43828"/>
                  <a:pt x="340664" y="39661"/>
                  <a:pt x="349250" y="38100"/>
                </a:cubicBezTo>
                <a:cubicBezTo>
                  <a:pt x="363976" y="35423"/>
                  <a:pt x="379024" y="34685"/>
                  <a:pt x="393700" y="31750"/>
                </a:cubicBezTo>
                <a:cubicBezTo>
                  <a:pt x="410816" y="28327"/>
                  <a:pt x="427384" y="22473"/>
                  <a:pt x="444500" y="19050"/>
                </a:cubicBezTo>
                <a:cubicBezTo>
                  <a:pt x="455083" y="16933"/>
                  <a:pt x="465714" y="15041"/>
                  <a:pt x="476250" y="12700"/>
                </a:cubicBezTo>
                <a:cubicBezTo>
                  <a:pt x="556959" y="-5235"/>
                  <a:pt x="437641" y="19152"/>
                  <a:pt x="533400" y="0"/>
                </a:cubicBezTo>
                <a:lnTo>
                  <a:pt x="812800" y="6350"/>
                </a:lnTo>
                <a:cubicBezTo>
                  <a:pt x="845609" y="7746"/>
                  <a:pt x="818848" y="17387"/>
                  <a:pt x="850900" y="25400"/>
                </a:cubicBezTo>
                <a:cubicBezTo>
                  <a:pt x="861167" y="27967"/>
                  <a:pt x="872067" y="25400"/>
                  <a:pt x="882650" y="2540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5121" y="147129"/>
            <a:ext cx="3233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LARYNX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50603" y="5855547"/>
            <a:ext cx="3084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Anterior view</a:t>
            </a:r>
          </a:p>
        </p:txBody>
      </p:sp>
      <p:sp>
        <p:nvSpPr>
          <p:cNvPr id="4" name="Freeform 3"/>
          <p:cNvSpPr/>
          <p:nvPr/>
        </p:nvSpPr>
        <p:spPr>
          <a:xfrm>
            <a:off x="3695700" y="2400300"/>
            <a:ext cx="1555750" cy="1682750"/>
          </a:xfrm>
          <a:custGeom>
            <a:avLst/>
            <a:gdLst>
              <a:gd name="connsiteX0" fmla="*/ 0 w 1555750"/>
              <a:gd name="connsiteY0" fmla="*/ 450850 h 1682750"/>
              <a:gd name="connsiteX1" fmla="*/ 6350 w 1555750"/>
              <a:gd name="connsiteY1" fmla="*/ 527050 h 1682750"/>
              <a:gd name="connsiteX2" fmla="*/ 44450 w 1555750"/>
              <a:gd name="connsiteY2" fmla="*/ 615950 h 1682750"/>
              <a:gd name="connsiteX3" fmla="*/ 50800 w 1555750"/>
              <a:gd name="connsiteY3" fmla="*/ 635000 h 1682750"/>
              <a:gd name="connsiteX4" fmla="*/ 76200 w 1555750"/>
              <a:gd name="connsiteY4" fmla="*/ 673100 h 1682750"/>
              <a:gd name="connsiteX5" fmla="*/ 88900 w 1555750"/>
              <a:gd name="connsiteY5" fmla="*/ 717550 h 1682750"/>
              <a:gd name="connsiteX6" fmla="*/ 101600 w 1555750"/>
              <a:gd name="connsiteY6" fmla="*/ 755650 h 1682750"/>
              <a:gd name="connsiteX7" fmla="*/ 107950 w 1555750"/>
              <a:gd name="connsiteY7" fmla="*/ 781050 h 1682750"/>
              <a:gd name="connsiteX8" fmla="*/ 114300 w 1555750"/>
              <a:gd name="connsiteY8" fmla="*/ 812800 h 1682750"/>
              <a:gd name="connsiteX9" fmla="*/ 120650 w 1555750"/>
              <a:gd name="connsiteY9" fmla="*/ 831850 h 1682750"/>
              <a:gd name="connsiteX10" fmla="*/ 133350 w 1555750"/>
              <a:gd name="connsiteY10" fmla="*/ 882650 h 1682750"/>
              <a:gd name="connsiteX11" fmla="*/ 139700 w 1555750"/>
              <a:gd name="connsiteY11" fmla="*/ 908050 h 1682750"/>
              <a:gd name="connsiteX12" fmla="*/ 158750 w 1555750"/>
              <a:gd name="connsiteY12" fmla="*/ 965200 h 1682750"/>
              <a:gd name="connsiteX13" fmla="*/ 171450 w 1555750"/>
              <a:gd name="connsiteY13" fmla="*/ 1079500 h 1682750"/>
              <a:gd name="connsiteX14" fmla="*/ 177800 w 1555750"/>
              <a:gd name="connsiteY14" fmla="*/ 1123950 h 1682750"/>
              <a:gd name="connsiteX15" fmla="*/ 184150 w 1555750"/>
              <a:gd name="connsiteY15" fmla="*/ 1193800 h 1682750"/>
              <a:gd name="connsiteX16" fmla="*/ 203200 w 1555750"/>
              <a:gd name="connsiteY16" fmla="*/ 1282700 h 1682750"/>
              <a:gd name="connsiteX17" fmla="*/ 209550 w 1555750"/>
              <a:gd name="connsiteY17" fmla="*/ 1314450 h 1682750"/>
              <a:gd name="connsiteX18" fmla="*/ 215900 w 1555750"/>
              <a:gd name="connsiteY18" fmla="*/ 1358900 h 1682750"/>
              <a:gd name="connsiteX19" fmla="*/ 228600 w 1555750"/>
              <a:gd name="connsiteY19" fmla="*/ 1377950 h 1682750"/>
              <a:gd name="connsiteX20" fmla="*/ 254000 w 1555750"/>
              <a:gd name="connsiteY20" fmla="*/ 1441450 h 1682750"/>
              <a:gd name="connsiteX21" fmla="*/ 273050 w 1555750"/>
              <a:gd name="connsiteY21" fmla="*/ 1460500 h 1682750"/>
              <a:gd name="connsiteX22" fmla="*/ 298450 w 1555750"/>
              <a:gd name="connsiteY22" fmla="*/ 1498600 h 1682750"/>
              <a:gd name="connsiteX23" fmla="*/ 311150 w 1555750"/>
              <a:gd name="connsiteY23" fmla="*/ 1517650 h 1682750"/>
              <a:gd name="connsiteX24" fmla="*/ 330200 w 1555750"/>
              <a:gd name="connsiteY24" fmla="*/ 1530350 h 1682750"/>
              <a:gd name="connsiteX25" fmla="*/ 361950 w 1555750"/>
              <a:gd name="connsiteY25" fmla="*/ 1568450 h 1682750"/>
              <a:gd name="connsiteX26" fmla="*/ 381000 w 1555750"/>
              <a:gd name="connsiteY26" fmla="*/ 1581150 h 1682750"/>
              <a:gd name="connsiteX27" fmla="*/ 419100 w 1555750"/>
              <a:gd name="connsiteY27" fmla="*/ 1606550 h 1682750"/>
              <a:gd name="connsiteX28" fmla="*/ 476250 w 1555750"/>
              <a:gd name="connsiteY28" fmla="*/ 1651000 h 1682750"/>
              <a:gd name="connsiteX29" fmla="*/ 495300 w 1555750"/>
              <a:gd name="connsiteY29" fmla="*/ 1657350 h 1682750"/>
              <a:gd name="connsiteX30" fmla="*/ 539750 w 1555750"/>
              <a:gd name="connsiteY30" fmla="*/ 1670050 h 1682750"/>
              <a:gd name="connsiteX31" fmla="*/ 711200 w 1555750"/>
              <a:gd name="connsiteY31" fmla="*/ 1663700 h 1682750"/>
              <a:gd name="connsiteX32" fmla="*/ 749300 w 1555750"/>
              <a:gd name="connsiteY32" fmla="*/ 1657350 h 1682750"/>
              <a:gd name="connsiteX33" fmla="*/ 965200 w 1555750"/>
              <a:gd name="connsiteY33" fmla="*/ 1663700 h 1682750"/>
              <a:gd name="connsiteX34" fmla="*/ 984250 w 1555750"/>
              <a:gd name="connsiteY34" fmla="*/ 1670050 h 1682750"/>
              <a:gd name="connsiteX35" fmla="*/ 1041400 w 1555750"/>
              <a:gd name="connsiteY35" fmla="*/ 1682750 h 1682750"/>
              <a:gd name="connsiteX36" fmla="*/ 1181100 w 1555750"/>
              <a:gd name="connsiteY36" fmla="*/ 1676400 h 1682750"/>
              <a:gd name="connsiteX37" fmla="*/ 1206500 w 1555750"/>
              <a:gd name="connsiteY37" fmla="*/ 1670050 h 1682750"/>
              <a:gd name="connsiteX38" fmla="*/ 1244600 w 1555750"/>
              <a:gd name="connsiteY38" fmla="*/ 1657350 h 1682750"/>
              <a:gd name="connsiteX39" fmla="*/ 1270000 w 1555750"/>
              <a:gd name="connsiteY39" fmla="*/ 1638300 h 1682750"/>
              <a:gd name="connsiteX40" fmla="*/ 1276350 w 1555750"/>
              <a:gd name="connsiteY40" fmla="*/ 1619250 h 1682750"/>
              <a:gd name="connsiteX41" fmla="*/ 1289050 w 1555750"/>
              <a:gd name="connsiteY41" fmla="*/ 1600200 h 1682750"/>
              <a:gd name="connsiteX42" fmla="*/ 1295400 w 1555750"/>
              <a:gd name="connsiteY42" fmla="*/ 1581150 h 1682750"/>
              <a:gd name="connsiteX43" fmla="*/ 1320800 w 1555750"/>
              <a:gd name="connsiteY43" fmla="*/ 1543050 h 1682750"/>
              <a:gd name="connsiteX44" fmla="*/ 1333500 w 1555750"/>
              <a:gd name="connsiteY44" fmla="*/ 1498600 h 1682750"/>
              <a:gd name="connsiteX45" fmla="*/ 1346200 w 1555750"/>
              <a:gd name="connsiteY45" fmla="*/ 1460500 h 1682750"/>
              <a:gd name="connsiteX46" fmla="*/ 1352550 w 1555750"/>
              <a:gd name="connsiteY46" fmla="*/ 1441450 h 1682750"/>
              <a:gd name="connsiteX47" fmla="*/ 1365250 w 1555750"/>
              <a:gd name="connsiteY47" fmla="*/ 1390650 h 1682750"/>
              <a:gd name="connsiteX48" fmla="*/ 1371600 w 1555750"/>
              <a:gd name="connsiteY48" fmla="*/ 1365250 h 1682750"/>
              <a:gd name="connsiteX49" fmla="*/ 1377950 w 1555750"/>
              <a:gd name="connsiteY49" fmla="*/ 1333500 h 1682750"/>
              <a:gd name="connsiteX50" fmla="*/ 1384300 w 1555750"/>
              <a:gd name="connsiteY50" fmla="*/ 1295400 h 1682750"/>
              <a:gd name="connsiteX51" fmla="*/ 1390650 w 1555750"/>
              <a:gd name="connsiteY51" fmla="*/ 1270000 h 1682750"/>
              <a:gd name="connsiteX52" fmla="*/ 1397000 w 1555750"/>
              <a:gd name="connsiteY52" fmla="*/ 1238250 h 1682750"/>
              <a:gd name="connsiteX53" fmla="*/ 1403350 w 1555750"/>
              <a:gd name="connsiteY53" fmla="*/ 1212850 h 1682750"/>
              <a:gd name="connsiteX54" fmla="*/ 1409700 w 1555750"/>
              <a:gd name="connsiteY54" fmla="*/ 1174750 h 1682750"/>
              <a:gd name="connsiteX55" fmla="*/ 1416050 w 1555750"/>
              <a:gd name="connsiteY55" fmla="*/ 1079500 h 1682750"/>
              <a:gd name="connsiteX56" fmla="*/ 1435100 w 1555750"/>
              <a:gd name="connsiteY56" fmla="*/ 971550 h 1682750"/>
              <a:gd name="connsiteX57" fmla="*/ 1441450 w 1555750"/>
              <a:gd name="connsiteY57" fmla="*/ 933450 h 1682750"/>
              <a:gd name="connsiteX58" fmla="*/ 1454150 w 1555750"/>
              <a:gd name="connsiteY58" fmla="*/ 882650 h 1682750"/>
              <a:gd name="connsiteX59" fmla="*/ 1460500 w 1555750"/>
              <a:gd name="connsiteY59" fmla="*/ 825500 h 1682750"/>
              <a:gd name="connsiteX60" fmla="*/ 1479550 w 1555750"/>
              <a:gd name="connsiteY60" fmla="*/ 781050 h 1682750"/>
              <a:gd name="connsiteX61" fmla="*/ 1485900 w 1555750"/>
              <a:gd name="connsiteY61" fmla="*/ 736600 h 1682750"/>
              <a:gd name="connsiteX62" fmla="*/ 1498600 w 1555750"/>
              <a:gd name="connsiteY62" fmla="*/ 685800 h 1682750"/>
              <a:gd name="connsiteX63" fmla="*/ 1511300 w 1555750"/>
              <a:gd name="connsiteY63" fmla="*/ 615950 h 1682750"/>
              <a:gd name="connsiteX64" fmla="*/ 1517650 w 1555750"/>
              <a:gd name="connsiteY64" fmla="*/ 596900 h 1682750"/>
              <a:gd name="connsiteX65" fmla="*/ 1543050 w 1555750"/>
              <a:gd name="connsiteY65" fmla="*/ 546100 h 1682750"/>
              <a:gd name="connsiteX66" fmla="*/ 1549400 w 1555750"/>
              <a:gd name="connsiteY66" fmla="*/ 514350 h 1682750"/>
              <a:gd name="connsiteX67" fmla="*/ 1555750 w 1555750"/>
              <a:gd name="connsiteY67" fmla="*/ 495300 h 1682750"/>
              <a:gd name="connsiteX68" fmla="*/ 1549400 w 1555750"/>
              <a:gd name="connsiteY68" fmla="*/ 355600 h 1682750"/>
              <a:gd name="connsiteX69" fmla="*/ 1536700 w 1555750"/>
              <a:gd name="connsiteY69" fmla="*/ 311150 h 1682750"/>
              <a:gd name="connsiteX70" fmla="*/ 1517650 w 1555750"/>
              <a:gd name="connsiteY70" fmla="*/ 298450 h 1682750"/>
              <a:gd name="connsiteX71" fmla="*/ 1473200 w 1555750"/>
              <a:gd name="connsiteY71" fmla="*/ 234950 h 1682750"/>
              <a:gd name="connsiteX72" fmla="*/ 1435100 w 1555750"/>
              <a:gd name="connsiteY72" fmla="*/ 209550 h 1682750"/>
              <a:gd name="connsiteX73" fmla="*/ 1416050 w 1555750"/>
              <a:gd name="connsiteY73" fmla="*/ 196850 h 1682750"/>
              <a:gd name="connsiteX74" fmla="*/ 1390650 w 1555750"/>
              <a:gd name="connsiteY74" fmla="*/ 177800 h 1682750"/>
              <a:gd name="connsiteX75" fmla="*/ 1352550 w 1555750"/>
              <a:gd name="connsiteY75" fmla="*/ 158750 h 1682750"/>
              <a:gd name="connsiteX76" fmla="*/ 1333500 w 1555750"/>
              <a:gd name="connsiteY76" fmla="*/ 146050 h 1682750"/>
              <a:gd name="connsiteX77" fmla="*/ 1308100 w 1555750"/>
              <a:gd name="connsiteY77" fmla="*/ 133350 h 1682750"/>
              <a:gd name="connsiteX78" fmla="*/ 1289050 w 1555750"/>
              <a:gd name="connsiteY78" fmla="*/ 120650 h 1682750"/>
              <a:gd name="connsiteX79" fmla="*/ 1263650 w 1555750"/>
              <a:gd name="connsiteY79" fmla="*/ 114300 h 1682750"/>
              <a:gd name="connsiteX80" fmla="*/ 1238250 w 1555750"/>
              <a:gd name="connsiteY80" fmla="*/ 95250 h 1682750"/>
              <a:gd name="connsiteX81" fmla="*/ 1206500 w 1555750"/>
              <a:gd name="connsiteY81" fmla="*/ 82550 h 1682750"/>
              <a:gd name="connsiteX82" fmla="*/ 1181100 w 1555750"/>
              <a:gd name="connsiteY82" fmla="*/ 69850 h 1682750"/>
              <a:gd name="connsiteX83" fmla="*/ 1143000 w 1555750"/>
              <a:gd name="connsiteY83" fmla="*/ 57150 h 1682750"/>
              <a:gd name="connsiteX84" fmla="*/ 1123950 w 1555750"/>
              <a:gd name="connsiteY84" fmla="*/ 44450 h 1682750"/>
              <a:gd name="connsiteX85" fmla="*/ 1085850 w 1555750"/>
              <a:gd name="connsiteY85" fmla="*/ 31750 h 1682750"/>
              <a:gd name="connsiteX86" fmla="*/ 1022350 w 1555750"/>
              <a:gd name="connsiteY86" fmla="*/ 44450 h 1682750"/>
              <a:gd name="connsiteX87" fmla="*/ 990600 w 1555750"/>
              <a:gd name="connsiteY87" fmla="*/ 82550 h 1682750"/>
              <a:gd name="connsiteX88" fmla="*/ 952500 w 1555750"/>
              <a:gd name="connsiteY88" fmla="*/ 114300 h 1682750"/>
              <a:gd name="connsiteX89" fmla="*/ 927100 w 1555750"/>
              <a:gd name="connsiteY89" fmla="*/ 152400 h 1682750"/>
              <a:gd name="connsiteX90" fmla="*/ 882650 w 1555750"/>
              <a:gd name="connsiteY90" fmla="*/ 190500 h 1682750"/>
              <a:gd name="connsiteX91" fmla="*/ 863600 w 1555750"/>
              <a:gd name="connsiteY91" fmla="*/ 196850 h 1682750"/>
              <a:gd name="connsiteX92" fmla="*/ 787400 w 1555750"/>
              <a:gd name="connsiteY92" fmla="*/ 190500 h 1682750"/>
              <a:gd name="connsiteX93" fmla="*/ 723900 w 1555750"/>
              <a:gd name="connsiteY93" fmla="*/ 152400 h 1682750"/>
              <a:gd name="connsiteX94" fmla="*/ 666750 w 1555750"/>
              <a:gd name="connsiteY94" fmla="*/ 95250 h 1682750"/>
              <a:gd name="connsiteX95" fmla="*/ 641350 w 1555750"/>
              <a:gd name="connsiteY95" fmla="*/ 69850 h 1682750"/>
              <a:gd name="connsiteX96" fmla="*/ 622300 w 1555750"/>
              <a:gd name="connsiteY96" fmla="*/ 50800 h 1682750"/>
              <a:gd name="connsiteX97" fmla="*/ 584200 w 1555750"/>
              <a:gd name="connsiteY97" fmla="*/ 6350 h 1682750"/>
              <a:gd name="connsiteX98" fmla="*/ 565150 w 1555750"/>
              <a:gd name="connsiteY98" fmla="*/ 0 h 1682750"/>
              <a:gd name="connsiteX99" fmla="*/ 368300 w 1555750"/>
              <a:gd name="connsiteY99" fmla="*/ 6350 h 1682750"/>
              <a:gd name="connsiteX100" fmla="*/ 349250 w 1555750"/>
              <a:gd name="connsiteY100" fmla="*/ 25400 h 1682750"/>
              <a:gd name="connsiteX101" fmla="*/ 330200 w 1555750"/>
              <a:gd name="connsiteY101" fmla="*/ 63500 h 1682750"/>
              <a:gd name="connsiteX102" fmla="*/ 317500 w 1555750"/>
              <a:gd name="connsiteY102" fmla="*/ 82550 h 1682750"/>
              <a:gd name="connsiteX103" fmla="*/ 304800 w 1555750"/>
              <a:gd name="connsiteY103" fmla="*/ 107950 h 1682750"/>
              <a:gd name="connsiteX104" fmla="*/ 260350 w 1555750"/>
              <a:gd name="connsiteY104" fmla="*/ 165100 h 1682750"/>
              <a:gd name="connsiteX105" fmla="*/ 247650 w 1555750"/>
              <a:gd name="connsiteY105" fmla="*/ 184150 h 1682750"/>
              <a:gd name="connsiteX106" fmla="*/ 209550 w 1555750"/>
              <a:gd name="connsiteY106" fmla="*/ 222250 h 1682750"/>
              <a:gd name="connsiteX107" fmla="*/ 177800 w 1555750"/>
              <a:gd name="connsiteY107" fmla="*/ 266700 h 1682750"/>
              <a:gd name="connsiteX108" fmla="*/ 120650 w 1555750"/>
              <a:gd name="connsiteY108" fmla="*/ 304800 h 1682750"/>
              <a:gd name="connsiteX109" fmla="*/ 107950 w 1555750"/>
              <a:gd name="connsiteY109" fmla="*/ 323850 h 1682750"/>
              <a:gd name="connsiteX110" fmla="*/ 88900 w 1555750"/>
              <a:gd name="connsiteY110" fmla="*/ 342900 h 1682750"/>
              <a:gd name="connsiteX111" fmla="*/ 69850 w 1555750"/>
              <a:gd name="connsiteY111" fmla="*/ 381000 h 1682750"/>
              <a:gd name="connsiteX112" fmla="*/ 31750 w 1555750"/>
              <a:gd name="connsiteY112" fmla="*/ 406400 h 1682750"/>
              <a:gd name="connsiteX113" fmla="*/ 0 w 1555750"/>
              <a:gd name="connsiteY113" fmla="*/ 450850 h 1682750"/>
              <a:gd name="connsiteX114" fmla="*/ 0 w 1555750"/>
              <a:gd name="connsiteY114" fmla="*/ 450850 h 168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555750" h="1682750">
                <a:moveTo>
                  <a:pt x="0" y="450850"/>
                </a:moveTo>
                <a:cubicBezTo>
                  <a:pt x="1058" y="463550"/>
                  <a:pt x="2160" y="501909"/>
                  <a:pt x="6350" y="527050"/>
                </a:cubicBezTo>
                <a:cubicBezTo>
                  <a:pt x="13748" y="571438"/>
                  <a:pt x="29028" y="569684"/>
                  <a:pt x="44450" y="615950"/>
                </a:cubicBezTo>
                <a:cubicBezTo>
                  <a:pt x="46567" y="622300"/>
                  <a:pt x="47549" y="629149"/>
                  <a:pt x="50800" y="635000"/>
                </a:cubicBezTo>
                <a:cubicBezTo>
                  <a:pt x="58213" y="648343"/>
                  <a:pt x="76200" y="673100"/>
                  <a:pt x="76200" y="673100"/>
                </a:cubicBezTo>
                <a:cubicBezTo>
                  <a:pt x="80433" y="687917"/>
                  <a:pt x="84368" y="702822"/>
                  <a:pt x="88900" y="717550"/>
                </a:cubicBezTo>
                <a:cubicBezTo>
                  <a:pt x="92837" y="730345"/>
                  <a:pt x="98353" y="742663"/>
                  <a:pt x="101600" y="755650"/>
                </a:cubicBezTo>
                <a:cubicBezTo>
                  <a:pt x="103717" y="764117"/>
                  <a:pt x="106057" y="772531"/>
                  <a:pt x="107950" y="781050"/>
                </a:cubicBezTo>
                <a:cubicBezTo>
                  <a:pt x="110291" y="791586"/>
                  <a:pt x="111682" y="802329"/>
                  <a:pt x="114300" y="812800"/>
                </a:cubicBezTo>
                <a:cubicBezTo>
                  <a:pt x="115923" y="819294"/>
                  <a:pt x="118889" y="825392"/>
                  <a:pt x="120650" y="831850"/>
                </a:cubicBezTo>
                <a:cubicBezTo>
                  <a:pt x="125243" y="848689"/>
                  <a:pt x="129117" y="865717"/>
                  <a:pt x="133350" y="882650"/>
                </a:cubicBezTo>
                <a:cubicBezTo>
                  <a:pt x="135467" y="891117"/>
                  <a:pt x="136459" y="899947"/>
                  <a:pt x="139700" y="908050"/>
                </a:cubicBezTo>
                <a:cubicBezTo>
                  <a:pt x="155641" y="947903"/>
                  <a:pt x="149635" y="928742"/>
                  <a:pt x="158750" y="965200"/>
                </a:cubicBezTo>
                <a:cubicBezTo>
                  <a:pt x="162983" y="1003300"/>
                  <a:pt x="166029" y="1041551"/>
                  <a:pt x="171450" y="1079500"/>
                </a:cubicBezTo>
                <a:cubicBezTo>
                  <a:pt x="173567" y="1094317"/>
                  <a:pt x="176147" y="1109074"/>
                  <a:pt x="177800" y="1123950"/>
                </a:cubicBezTo>
                <a:cubicBezTo>
                  <a:pt x="180382" y="1147186"/>
                  <a:pt x="180456" y="1170714"/>
                  <a:pt x="184150" y="1193800"/>
                </a:cubicBezTo>
                <a:cubicBezTo>
                  <a:pt x="188938" y="1223725"/>
                  <a:pt x="197256" y="1252982"/>
                  <a:pt x="203200" y="1282700"/>
                </a:cubicBezTo>
                <a:cubicBezTo>
                  <a:pt x="205317" y="1293283"/>
                  <a:pt x="207776" y="1303804"/>
                  <a:pt x="209550" y="1314450"/>
                </a:cubicBezTo>
                <a:cubicBezTo>
                  <a:pt x="212011" y="1329213"/>
                  <a:pt x="211599" y="1344564"/>
                  <a:pt x="215900" y="1358900"/>
                </a:cubicBezTo>
                <a:cubicBezTo>
                  <a:pt x="218093" y="1366210"/>
                  <a:pt x="225500" y="1370976"/>
                  <a:pt x="228600" y="1377950"/>
                </a:cubicBezTo>
                <a:cubicBezTo>
                  <a:pt x="239486" y="1402444"/>
                  <a:pt x="238712" y="1420047"/>
                  <a:pt x="254000" y="1441450"/>
                </a:cubicBezTo>
                <a:cubicBezTo>
                  <a:pt x="259220" y="1448758"/>
                  <a:pt x="267537" y="1453411"/>
                  <a:pt x="273050" y="1460500"/>
                </a:cubicBezTo>
                <a:cubicBezTo>
                  <a:pt x="282421" y="1472548"/>
                  <a:pt x="289983" y="1485900"/>
                  <a:pt x="298450" y="1498600"/>
                </a:cubicBezTo>
                <a:cubicBezTo>
                  <a:pt x="302683" y="1504950"/>
                  <a:pt x="304800" y="1513417"/>
                  <a:pt x="311150" y="1517650"/>
                </a:cubicBezTo>
                <a:lnTo>
                  <a:pt x="330200" y="1530350"/>
                </a:lnTo>
                <a:cubicBezTo>
                  <a:pt x="342687" y="1549081"/>
                  <a:pt x="343615" y="1553171"/>
                  <a:pt x="361950" y="1568450"/>
                </a:cubicBezTo>
                <a:cubicBezTo>
                  <a:pt x="367813" y="1573336"/>
                  <a:pt x="375137" y="1576264"/>
                  <a:pt x="381000" y="1581150"/>
                </a:cubicBezTo>
                <a:cubicBezTo>
                  <a:pt x="412711" y="1607576"/>
                  <a:pt x="385622" y="1595391"/>
                  <a:pt x="419100" y="1606550"/>
                </a:cubicBezTo>
                <a:cubicBezTo>
                  <a:pt x="435537" y="1622987"/>
                  <a:pt x="453464" y="1643405"/>
                  <a:pt x="476250" y="1651000"/>
                </a:cubicBezTo>
                <a:cubicBezTo>
                  <a:pt x="482600" y="1653117"/>
                  <a:pt x="488864" y="1655511"/>
                  <a:pt x="495300" y="1657350"/>
                </a:cubicBezTo>
                <a:cubicBezTo>
                  <a:pt x="551114" y="1673297"/>
                  <a:pt x="494075" y="1654825"/>
                  <a:pt x="539750" y="1670050"/>
                </a:cubicBezTo>
                <a:cubicBezTo>
                  <a:pt x="596900" y="1667933"/>
                  <a:pt x="654116" y="1667160"/>
                  <a:pt x="711200" y="1663700"/>
                </a:cubicBezTo>
                <a:cubicBezTo>
                  <a:pt x="724052" y="1662921"/>
                  <a:pt x="736425" y="1657350"/>
                  <a:pt x="749300" y="1657350"/>
                </a:cubicBezTo>
                <a:cubicBezTo>
                  <a:pt x="821298" y="1657350"/>
                  <a:pt x="893233" y="1661583"/>
                  <a:pt x="965200" y="1663700"/>
                </a:cubicBezTo>
                <a:cubicBezTo>
                  <a:pt x="971550" y="1665817"/>
                  <a:pt x="977814" y="1668211"/>
                  <a:pt x="984250" y="1670050"/>
                </a:cubicBezTo>
                <a:cubicBezTo>
                  <a:pt x="1005175" y="1676028"/>
                  <a:pt x="1019576" y="1678385"/>
                  <a:pt x="1041400" y="1682750"/>
                </a:cubicBezTo>
                <a:cubicBezTo>
                  <a:pt x="1087967" y="1680633"/>
                  <a:pt x="1134623" y="1679975"/>
                  <a:pt x="1181100" y="1676400"/>
                </a:cubicBezTo>
                <a:cubicBezTo>
                  <a:pt x="1189802" y="1675731"/>
                  <a:pt x="1198141" y="1672558"/>
                  <a:pt x="1206500" y="1670050"/>
                </a:cubicBezTo>
                <a:cubicBezTo>
                  <a:pt x="1219322" y="1666203"/>
                  <a:pt x="1244600" y="1657350"/>
                  <a:pt x="1244600" y="1657350"/>
                </a:cubicBezTo>
                <a:cubicBezTo>
                  <a:pt x="1253067" y="1651000"/>
                  <a:pt x="1263225" y="1646430"/>
                  <a:pt x="1270000" y="1638300"/>
                </a:cubicBezTo>
                <a:cubicBezTo>
                  <a:pt x="1274285" y="1633158"/>
                  <a:pt x="1273357" y="1625237"/>
                  <a:pt x="1276350" y="1619250"/>
                </a:cubicBezTo>
                <a:cubicBezTo>
                  <a:pt x="1279763" y="1612424"/>
                  <a:pt x="1285637" y="1607026"/>
                  <a:pt x="1289050" y="1600200"/>
                </a:cubicBezTo>
                <a:cubicBezTo>
                  <a:pt x="1292043" y="1594213"/>
                  <a:pt x="1292149" y="1587001"/>
                  <a:pt x="1295400" y="1581150"/>
                </a:cubicBezTo>
                <a:cubicBezTo>
                  <a:pt x="1302813" y="1567807"/>
                  <a:pt x="1315973" y="1557530"/>
                  <a:pt x="1320800" y="1543050"/>
                </a:cubicBezTo>
                <a:cubicBezTo>
                  <a:pt x="1342140" y="1479029"/>
                  <a:pt x="1309580" y="1578334"/>
                  <a:pt x="1333500" y="1498600"/>
                </a:cubicBezTo>
                <a:cubicBezTo>
                  <a:pt x="1337347" y="1485778"/>
                  <a:pt x="1341967" y="1473200"/>
                  <a:pt x="1346200" y="1460500"/>
                </a:cubicBezTo>
                <a:cubicBezTo>
                  <a:pt x="1348317" y="1454150"/>
                  <a:pt x="1350927" y="1447944"/>
                  <a:pt x="1352550" y="1441450"/>
                </a:cubicBezTo>
                <a:lnTo>
                  <a:pt x="1365250" y="1390650"/>
                </a:lnTo>
                <a:cubicBezTo>
                  <a:pt x="1367367" y="1382183"/>
                  <a:pt x="1369888" y="1373808"/>
                  <a:pt x="1371600" y="1365250"/>
                </a:cubicBezTo>
                <a:cubicBezTo>
                  <a:pt x="1373717" y="1354667"/>
                  <a:pt x="1376019" y="1344119"/>
                  <a:pt x="1377950" y="1333500"/>
                </a:cubicBezTo>
                <a:cubicBezTo>
                  <a:pt x="1380253" y="1320832"/>
                  <a:pt x="1381775" y="1308025"/>
                  <a:pt x="1384300" y="1295400"/>
                </a:cubicBezTo>
                <a:cubicBezTo>
                  <a:pt x="1386012" y="1286842"/>
                  <a:pt x="1388757" y="1278519"/>
                  <a:pt x="1390650" y="1270000"/>
                </a:cubicBezTo>
                <a:cubicBezTo>
                  <a:pt x="1392991" y="1259464"/>
                  <a:pt x="1394659" y="1248786"/>
                  <a:pt x="1397000" y="1238250"/>
                </a:cubicBezTo>
                <a:cubicBezTo>
                  <a:pt x="1398893" y="1229731"/>
                  <a:pt x="1401638" y="1221408"/>
                  <a:pt x="1403350" y="1212850"/>
                </a:cubicBezTo>
                <a:cubicBezTo>
                  <a:pt x="1405875" y="1200225"/>
                  <a:pt x="1407583" y="1187450"/>
                  <a:pt x="1409700" y="1174750"/>
                </a:cubicBezTo>
                <a:cubicBezTo>
                  <a:pt x="1411817" y="1143000"/>
                  <a:pt x="1412660" y="1111139"/>
                  <a:pt x="1416050" y="1079500"/>
                </a:cubicBezTo>
                <a:cubicBezTo>
                  <a:pt x="1430551" y="944157"/>
                  <a:pt x="1421849" y="1037804"/>
                  <a:pt x="1435100" y="971550"/>
                </a:cubicBezTo>
                <a:cubicBezTo>
                  <a:pt x="1437625" y="958925"/>
                  <a:pt x="1438752" y="946039"/>
                  <a:pt x="1441450" y="933450"/>
                </a:cubicBezTo>
                <a:cubicBezTo>
                  <a:pt x="1445107" y="916383"/>
                  <a:pt x="1454150" y="882650"/>
                  <a:pt x="1454150" y="882650"/>
                </a:cubicBezTo>
                <a:cubicBezTo>
                  <a:pt x="1456267" y="863600"/>
                  <a:pt x="1457349" y="844406"/>
                  <a:pt x="1460500" y="825500"/>
                </a:cubicBezTo>
                <a:cubicBezTo>
                  <a:pt x="1462836" y="811485"/>
                  <a:pt x="1473767" y="792616"/>
                  <a:pt x="1479550" y="781050"/>
                </a:cubicBezTo>
                <a:cubicBezTo>
                  <a:pt x="1481667" y="766233"/>
                  <a:pt x="1482965" y="751276"/>
                  <a:pt x="1485900" y="736600"/>
                </a:cubicBezTo>
                <a:cubicBezTo>
                  <a:pt x="1489323" y="719484"/>
                  <a:pt x="1496132" y="703079"/>
                  <a:pt x="1498600" y="685800"/>
                </a:cubicBezTo>
                <a:cubicBezTo>
                  <a:pt x="1503739" y="649826"/>
                  <a:pt x="1502746" y="645890"/>
                  <a:pt x="1511300" y="615950"/>
                </a:cubicBezTo>
                <a:cubicBezTo>
                  <a:pt x="1513139" y="609514"/>
                  <a:pt x="1514880" y="602994"/>
                  <a:pt x="1517650" y="596900"/>
                </a:cubicBezTo>
                <a:cubicBezTo>
                  <a:pt x="1525484" y="579665"/>
                  <a:pt x="1543050" y="546100"/>
                  <a:pt x="1543050" y="546100"/>
                </a:cubicBezTo>
                <a:cubicBezTo>
                  <a:pt x="1545167" y="535517"/>
                  <a:pt x="1546782" y="524821"/>
                  <a:pt x="1549400" y="514350"/>
                </a:cubicBezTo>
                <a:cubicBezTo>
                  <a:pt x="1551023" y="507856"/>
                  <a:pt x="1555750" y="501993"/>
                  <a:pt x="1555750" y="495300"/>
                </a:cubicBezTo>
                <a:cubicBezTo>
                  <a:pt x="1555750" y="448685"/>
                  <a:pt x="1552975" y="402077"/>
                  <a:pt x="1549400" y="355600"/>
                </a:cubicBezTo>
                <a:cubicBezTo>
                  <a:pt x="1549303" y="354338"/>
                  <a:pt x="1539769" y="314986"/>
                  <a:pt x="1536700" y="311150"/>
                </a:cubicBezTo>
                <a:cubicBezTo>
                  <a:pt x="1531932" y="305191"/>
                  <a:pt x="1524000" y="302683"/>
                  <a:pt x="1517650" y="298450"/>
                </a:cubicBezTo>
                <a:cubicBezTo>
                  <a:pt x="1515967" y="295925"/>
                  <a:pt x="1480893" y="241788"/>
                  <a:pt x="1473200" y="234950"/>
                </a:cubicBezTo>
                <a:cubicBezTo>
                  <a:pt x="1461792" y="224809"/>
                  <a:pt x="1447800" y="218017"/>
                  <a:pt x="1435100" y="209550"/>
                </a:cubicBezTo>
                <a:cubicBezTo>
                  <a:pt x="1428750" y="205317"/>
                  <a:pt x="1422155" y="201429"/>
                  <a:pt x="1416050" y="196850"/>
                </a:cubicBezTo>
                <a:cubicBezTo>
                  <a:pt x="1407583" y="190500"/>
                  <a:pt x="1399725" y="183245"/>
                  <a:pt x="1390650" y="177800"/>
                </a:cubicBezTo>
                <a:cubicBezTo>
                  <a:pt x="1378474" y="170495"/>
                  <a:pt x="1364962" y="165646"/>
                  <a:pt x="1352550" y="158750"/>
                </a:cubicBezTo>
                <a:cubicBezTo>
                  <a:pt x="1345879" y="155044"/>
                  <a:pt x="1340126" y="149836"/>
                  <a:pt x="1333500" y="146050"/>
                </a:cubicBezTo>
                <a:cubicBezTo>
                  <a:pt x="1325281" y="141354"/>
                  <a:pt x="1316319" y="138046"/>
                  <a:pt x="1308100" y="133350"/>
                </a:cubicBezTo>
                <a:cubicBezTo>
                  <a:pt x="1301474" y="129564"/>
                  <a:pt x="1296065" y="123656"/>
                  <a:pt x="1289050" y="120650"/>
                </a:cubicBezTo>
                <a:cubicBezTo>
                  <a:pt x="1281028" y="117212"/>
                  <a:pt x="1272117" y="116417"/>
                  <a:pt x="1263650" y="114300"/>
                </a:cubicBezTo>
                <a:cubicBezTo>
                  <a:pt x="1255183" y="107950"/>
                  <a:pt x="1247501" y="100390"/>
                  <a:pt x="1238250" y="95250"/>
                </a:cubicBezTo>
                <a:cubicBezTo>
                  <a:pt x="1228286" y="89714"/>
                  <a:pt x="1216916" y="87179"/>
                  <a:pt x="1206500" y="82550"/>
                </a:cubicBezTo>
                <a:cubicBezTo>
                  <a:pt x="1197850" y="78705"/>
                  <a:pt x="1189889" y="73366"/>
                  <a:pt x="1181100" y="69850"/>
                </a:cubicBezTo>
                <a:cubicBezTo>
                  <a:pt x="1168671" y="64878"/>
                  <a:pt x="1154139" y="64576"/>
                  <a:pt x="1143000" y="57150"/>
                </a:cubicBezTo>
                <a:cubicBezTo>
                  <a:pt x="1136650" y="52917"/>
                  <a:pt x="1130924" y="47550"/>
                  <a:pt x="1123950" y="44450"/>
                </a:cubicBezTo>
                <a:cubicBezTo>
                  <a:pt x="1111717" y="39013"/>
                  <a:pt x="1085850" y="31750"/>
                  <a:pt x="1085850" y="31750"/>
                </a:cubicBezTo>
                <a:cubicBezTo>
                  <a:pt x="1064683" y="35983"/>
                  <a:pt x="1042497" y="36701"/>
                  <a:pt x="1022350" y="44450"/>
                </a:cubicBezTo>
                <a:cubicBezTo>
                  <a:pt x="1005445" y="50952"/>
                  <a:pt x="1001872" y="71278"/>
                  <a:pt x="990600" y="82550"/>
                </a:cubicBezTo>
                <a:cubicBezTo>
                  <a:pt x="953911" y="119239"/>
                  <a:pt x="988910" y="67487"/>
                  <a:pt x="952500" y="114300"/>
                </a:cubicBezTo>
                <a:cubicBezTo>
                  <a:pt x="943129" y="126348"/>
                  <a:pt x="937893" y="141607"/>
                  <a:pt x="927100" y="152400"/>
                </a:cubicBezTo>
                <a:cubicBezTo>
                  <a:pt x="912087" y="167413"/>
                  <a:pt x="901657" y="179639"/>
                  <a:pt x="882650" y="190500"/>
                </a:cubicBezTo>
                <a:cubicBezTo>
                  <a:pt x="876838" y="193821"/>
                  <a:pt x="869950" y="194733"/>
                  <a:pt x="863600" y="196850"/>
                </a:cubicBezTo>
                <a:cubicBezTo>
                  <a:pt x="838200" y="194733"/>
                  <a:pt x="812451" y="195197"/>
                  <a:pt x="787400" y="190500"/>
                </a:cubicBezTo>
                <a:cubicBezTo>
                  <a:pt x="775066" y="188187"/>
                  <a:pt x="726795" y="155295"/>
                  <a:pt x="723900" y="152400"/>
                </a:cubicBezTo>
                <a:lnTo>
                  <a:pt x="666750" y="95250"/>
                </a:lnTo>
                <a:lnTo>
                  <a:pt x="641350" y="69850"/>
                </a:lnTo>
                <a:cubicBezTo>
                  <a:pt x="635000" y="63500"/>
                  <a:pt x="627688" y="57984"/>
                  <a:pt x="622300" y="50800"/>
                </a:cubicBezTo>
                <a:cubicBezTo>
                  <a:pt x="613497" y="39063"/>
                  <a:pt x="597467" y="15195"/>
                  <a:pt x="584200" y="6350"/>
                </a:cubicBezTo>
                <a:cubicBezTo>
                  <a:pt x="578631" y="2637"/>
                  <a:pt x="571500" y="2117"/>
                  <a:pt x="565150" y="0"/>
                </a:cubicBezTo>
                <a:cubicBezTo>
                  <a:pt x="499533" y="2117"/>
                  <a:pt x="433501" y="-1321"/>
                  <a:pt x="368300" y="6350"/>
                </a:cubicBezTo>
                <a:cubicBezTo>
                  <a:pt x="359381" y="7399"/>
                  <a:pt x="354999" y="18501"/>
                  <a:pt x="349250" y="25400"/>
                </a:cubicBezTo>
                <a:cubicBezTo>
                  <a:pt x="326502" y="52697"/>
                  <a:pt x="344519" y="34861"/>
                  <a:pt x="330200" y="63500"/>
                </a:cubicBezTo>
                <a:cubicBezTo>
                  <a:pt x="326787" y="70326"/>
                  <a:pt x="321286" y="75924"/>
                  <a:pt x="317500" y="82550"/>
                </a:cubicBezTo>
                <a:cubicBezTo>
                  <a:pt x="312804" y="90769"/>
                  <a:pt x="309670" y="99833"/>
                  <a:pt x="304800" y="107950"/>
                </a:cubicBezTo>
                <a:cubicBezTo>
                  <a:pt x="263531" y="176732"/>
                  <a:pt x="296599" y="121601"/>
                  <a:pt x="260350" y="165100"/>
                </a:cubicBezTo>
                <a:cubicBezTo>
                  <a:pt x="255464" y="170963"/>
                  <a:pt x="252720" y="178446"/>
                  <a:pt x="247650" y="184150"/>
                </a:cubicBezTo>
                <a:cubicBezTo>
                  <a:pt x="235718" y="197574"/>
                  <a:pt x="219513" y="207306"/>
                  <a:pt x="209550" y="222250"/>
                </a:cubicBezTo>
                <a:cubicBezTo>
                  <a:pt x="202339" y="233067"/>
                  <a:pt x="185676" y="258824"/>
                  <a:pt x="177800" y="266700"/>
                </a:cubicBezTo>
                <a:cubicBezTo>
                  <a:pt x="164572" y="279928"/>
                  <a:pt x="135765" y="295731"/>
                  <a:pt x="120650" y="304800"/>
                </a:cubicBezTo>
                <a:cubicBezTo>
                  <a:pt x="116417" y="311150"/>
                  <a:pt x="112836" y="317987"/>
                  <a:pt x="107950" y="323850"/>
                </a:cubicBezTo>
                <a:cubicBezTo>
                  <a:pt x="102201" y="330749"/>
                  <a:pt x="93881" y="335428"/>
                  <a:pt x="88900" y="342900"/>
                </a:cubicBezTo>
                <a:cubicBezTo>
                  <a:pt x="73500" y="366001"/>
                  <a:pt x="93830" y="360017"/>
                  <a:pt x="69850" y="381000"/>
                </a:cubicBezTo>
                <a:cubicBezTo>
                  <a:pt x="58363" y="391051"/>
                  <a:pt x="42543" y="395607"/>
                  <a:pt x="31750" y="406400"/>
                </a:cubicBezTo>
                <a:cubicBezTo>
                  <a:pt x="9971" y="428179"/>
                  <a:pt x="12537" y="421597"/>
                  <a:pt x="0" y="450850"/>
                </a:cubicBezTo>
                <a:lnTo>
                  <a:pt x="0" y="450850"/>
                </a:lnTo>
                <a:close/>
              </a:path>
            </a:pathLst>
          </a:cu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924300" y="4158795"/>
            <a:ext cx="1098550" cy="381455"/>
          </a:xfrm>
          <a:custGeom>
            <a:avLst/>
            <a:gdLst>
              <a:gd name="connsiteX0" fmla="*/ 76200 w 1098550"/>
              <a:gd name="connsiteY0" fmla="*/ 455 h 381455"/>
              <a:gd name="connsiteX1" fmla="*/ 139700 w 1098550"/>
              <a:gd name="connsiteY1" fmla="*/ 32205 h 381455"/>
              <a:gd name="connsiteX2" fmla="*/ 203200 w 1098550"/>
              <a:gd name="connsiteY2" fmla="*/ 51255 h 381455"/>
              <a:gd name="connsiteX3" fmla="*/ 292100 w 1098550"/>
              <a:gd name="connsiteY3" fmla="*/ 70305 h 381455"/>
              <a:gd name="connsiteX4" fmla="*/ 342900 w 1098550"/>
              <a:gd name="connsiteY4" fmla="*/ 76655 h 381455"/>
              <a:gd name="connsiteX5" fmla="*/ 431800 w 1098550"/>
              <a:gd name="connsiteY5" fmla="*/ 70305 h 381455"/>
              <a:gd name="connsiteX6" fmla="*/ 488950 w 1098550"/>
              <a:gd name="connsiteY6" fmla="*/ 51255 h 381455"/>
              <a:gd name="connsiteX7" fmla="*/ 533400 w 1098550"/>
              <a:gd name="connsiteY7" fmla="*/ 44905 h 381455"/>
              <a:gd name="connsiteX8" fmla="*/ 1073150 w 1098550"/>
              <a:gd name="connsiteY8" fmla="*/ 51255 h 381455"/>
              <a:gd name="connsiteX9" fmla="*/ 1098550 w 1098550"/>
              <a:gd name="connsiteY9" fmla="*/ 83005 h 381455"/>
              <a:gd name="connsiteX10" fmla="*/ 1085850 w 1098550"/>
              <a:gd name="connsiteY10" fmla="*/ 286205 h 381455"/>
              <a:gd name="connsiteX11" fmla="*/ 1073150 w 1098550"/>
              <a:gd name="connsiteY11" fmla="*/ 324305 h 381455"/>
              <a:gd name="connsiteX12" fmla="*/ 1066800 w 1098550"/>
              <a:gd name="connsiteY12" fmla="*/ 343355 h 381455"/>
              <a:gd name="connsiteX13" fmla="*/ 1060450 w 1098550"/>
              <a:gd name="connsiteY13" fmla="*/ 362405 h 381455"/>
              <a:gd name="connsiteX14" fmla="*/ 1041400 w 1098550"/>
              <a:gd name="connsiteY14" fmla="*/ 368755 h 381455"/>
              <a:gd name="connsiteX15" fmla="*/ 971550 w 1098550"/>
              <a:gd name="connsiteY15" fmla="*/ 362405 h 381455"/>
              <a:gd name="connsiteX16" fmla="*/ 952500 w 1098550"/>
              <a:gd name="connsiteY16" fmla="*/ 356055 h 381455"/>
              <a:gd name="connsiteX17" fmla="*/ 920750 w 1098550"/>
              <a:gd name="connsiteY17" fmla="*/ 349705 h 381455"/>
              <a:gd name="connsiteX18" fmla="*/ 901700 w 1098550"/>
              <a:gd name="connsiteY18" fmla="*/ 343355 h 381455"/>
              <a:gd name="connsiteX19" fmla="*/ 876300 w 1098550"/>
              <a:gd name="connsiteY19" fmla="*/ 337005 h 381455"/>
              <a:gd name="connsiteX20" fmla="*/ 806450 w 1098550"/>
              <a:gd name="connsiteY20" fmla="*/ 317955 h 381455"/>
              <a:gd name="connsiteX21" fmla="*/ 787400 w 1098550"/>
              <a:gd name="connsiteY21" fmla="*/ 305255 h 381455"/>
              <a:gd name="connsiteX22" fmla="*/ 692150 w 1098550"/>
              <a:gd name="connsiteY22" fmla="*/ 311605 h 381455"/>
              <a:gd name="connsiteX23" fmla="*/ 641350 w 1098550"/>
              <a:gd name="connsiteY23" fmla="*/ 317955 h 381455"/>
              <a:gd name="connsiteX24" fmla="*/ 628650 w 1098550"/>
              <a:gd name="connsiteY24" fmla="*/ 337005 h 381455"/>
              <a:gd name="connsiteX25" fmla="*/ 609600 w 1098550"/>
              <a:gd name="connsiteY25" fmla="*/ 349705 h 381455"/>
              <a:gd name="connsiteX26" fmla="*/ 527050 w 1098550"/>
              <a:gd name="connsiteY26" fmla="*/ 375105 h 381455"/>
              <a:gd name="connsiteX27" fmla="*/ 508000 w 1098550"/>
              <a:gd name="connsiteY27" fmla="*/ 381455 h 381455"/>
              <a:gd name="connsiteX28" fmla="*/ 431800 w 1098550"/>
              <a:gd name="connsiteY28" fmla="*/ 375105 h 381455"/>
              <a:gd name="connsiteX29" fmla="*/ 393700 w 1098550"/>
              <a:gd name="connsiteY29" fmla="*/ 349705 h 381455"/>
              <a:gd name="connsiteX30" fmla="*/ 361950 w 1098550"/>
              <a:gd name="connsiteY30" fmla="*/ 317955 h 381455"/>
              <a:gd name="connsiteX31" fmla="*/ 323850 w 1098550"/>
              <a:gd name="connsiteY31" fmla="*/ 305255 h 381455"/>
              <a:gd name="connsiteX32" fmla="*/ 260350 w 1098550"/>
              <a:gd name="connsiteY32" fmla="*/ 311605 h 381455"/>
              <a:gd name="connsiteX33" fmla="*/ 165100 w 1098550"/>
              <a:gd name="connsiteY33" fmla="*/ 317955 h 381455"/>
              <a:gd name="connsiteX34" fmla="*/ 107950 w 1098550"/>
              <a:gd name="connsiteY34" fmla="*/ 330655 h 381455"/>
              <a:gd name="connsiteX35" fmla="*/ 57150 w 1098550"/>
              <a:gd name="connsiteY35" fmla="*/ 324305 h 381455"/>
              <a:gd name="connsiteX36" fmla="*/ 19050 w 1098550"/>
              <a:gd name="connsiteY36" fmla="*/ 279855 h 381455"/>
              <a:gd name="connsiteX37" fmla="*/ 12700 w 1098550"/>
              <a:gd name="connsiteY37" fmla="*/ 254455 h 381455"/>
              <a:gd name="connsiteX38" fmla="*/ 0 w 1098550"/>
              <a:gd name="connsiteY38" fmla="*/ 216355 h 381455"/>
              <a:gd name="connsiteX39" fmla="*/ 12700 w 1098550"/>
              <a:gd name="connsiteY39" fmla="*/ 83005 h 381455"/>
              <a:gd name="connsiteX40" fmla="*/ 25400 w 1098550"/>
              <a:gd name="connsiteY40" fmla="*/ 44905 h 381455"/>
              <a:gd name="connsiteX41" fmla="*/ 31750 w 1098550"/>
              <a:gd name="connsiteY41" fmla="*/ 25855 h 381455"/>
              <a:gd name="connsiteX42" fmla="*/ 76200 w 1098550"/>
              <a:gd name="connsiteY42" fmla="*/ 455 h 38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98550" h="381455">
                <a:moveTo>
                  <a:pt x="76200" y="455"/>
                </a:moveTo>
                <a:cubicBezTo>
                  <a:pt x="94191" y="1513"/>
                  <a:pt x="117249" y="24721"/>
                  <a:pt x="139700" y="32205"/>
                </a:cubicBezTo>
                <a:cubicBezTo>
                  <a:pt x="186079" y="47665"/>
                  <a:pt x="164813" y="41658"/>
                  <a:pt x="203200" y="51255"/>
                </a:cubicBezTo>
                <a:cubicBezTo>
                  <a:pt x="242349" y="77354"/>
                  <a:pt x="212669" y="61944"/>
                  <a:pt x="292100" y="70305"/>
                </a:cubicBezTo>
                <a:cubicBezTo>
                  <a:pt x="309071" y="72091"/>
                  <a:pt x="325967" y="74538"/>
                  <a:pt x="342900" y="76655"/>
                </a:cubicBezTo>
                <a:cubicBezTo>
                  <a:pt x="372533" y="74538"/>
                  <a:pt x="402254" y="73415"/>
                  <a:pt x="431800" y="70305"/>
                </a:cubicBezTo>
                <a:cubicBezTo>
                  <a:pt x="503861" y="62720"/>
                  <a:pt x="426683" y="68237"/>
                  <a:pt x="488950" y="51255"/>
                </a:cubicBezTo>
                <a:cubicBezTo>
                  <a:pt x="503390" y="47317"/>
                  <a:pt x="518583" y="47022"/>
                  <a:pt x="533400" y="44905"/>
                </a:cubicBezTo>
                <a:cubicBezTo>
                  <a:pt x="713317" y="47022"/>
                  <a:pt x="893325" y="45125"/>
                  <a:pt x="1073150" y="51255"/>
                </a:cubicBezTo>
                <a:cubicBezTo>
                  <a:pt x="1092518" y="51915"/>
                  <a:pt x="1094392" y="70531"/>
                  <a:pt x="1098550" y="83005"/>
                </a:cubicBezTo>
                <a:cubicBezTo>
                  <a:pt x="1097991" y="96419"/>
                  <a:pt x="1096324" y="237325"/>
                  <a:pt x="1085850" y="286205"/>
                </a:cubicBezTo>
                <a:cubicBezTo>
                  <a:pt x="1083045" y="299295"/>
                  <a:pt x="1077383" y="311605"/>
                  <a:pt x="1073150" y="324305"/>
                </a:cubicBezTo>
                <a:lnTo>
                  <a:pt x="1066800" y="343355"/>
                </a:lnTo>
                <a:cubicBezTo>
                  <a:pt x="1064683" y="349705"/>
                  <a:pt x="1066800" y="360288"/>
                  <a:pt x="1060450" y="362405"/>
                </a:cubicBezTo>
                <a:lnTo>
                  <a:pt x="1041400" y="368755"/>
                </a:lnTo>
                <a:cubicBezTo>
                  <a:pt x="1018117" y="366638"/>
                  <a:pt x="994694" y="365711"/>
                  <a:pt x="971550" y="362405"/>
                </a:cubicBezTo>
                <a:cubicBezTo>
                  <a:pt x="964924" y="361458"/>
                  <a:pt x="958994" y="357678"/>
                  <a:pt x="952500" y="356055"/>
                </a:cubicBezTo>
                <a:cubicBezTo>
                  <a:pt x="942029" y="353437"/>
                  <a:pt x="931221" y="352323"/>
                  <a:pt x="920750" y="349705"/>
                </a:cubicBezTo>
                <a:cubicBezTo>
                  <a:pt x="914256" y="348082"/>
                  <a:pt x="908136" y="345194"/>
                  <a:pt x="901700" y="343355"/>
                </a:cubicBezTo>
                <a:cubicBezTo>
                  <a:pt x="893309" y="340957"/>
                  <a:pt x="884819" y="338898"/>
                  <a:pt x="876300" y="337005"/>
                </a:cubicBezTo>
                <a:cubicBezTo>
                  <a:pt x="858408" y="333029"/>
                  <a:pt x="821318" y="327867"/>
                  <a:pt x="806450" y="317955"/>
                </a:cubicBezTo>
                <a:lnTo>
                  <a:pt x="787400" y="305255"/>
                </a:lnTo>
                <a:cubicBezTo>
                  <a:pt x="755650" y="307372"/>
                  <a:pt x="723851" y="308848"/>
                  <a:pt x="692150" y="311605"/>
                </a:cubicBezTo>
                <a:cubicBezTo>
                  <a:pt x="675149" y="313083"/>
                  <a:pt x="657195" y="311617"/>
                  <a:pt x="641350" y="317955"/>
                </a:cubicBezTo>
                <a:cubicBezTo>
                  <a:pt x="634264" y="320789"/>
                  <a:pt x="634046" y="331609"/>
                  <a:pt x="628650" y="337005"/>
                </a:cubicBezTo>
                <a:cubicBezTo>
                  <a:pt x="623254" y="342401"/>
                  <a:pt x="616645" y="346770"/>
                  <a:pt x="609600" y="349705"/>
                </a:cubicBezTo>
                <a:cubicBezTo>
                  <a:pt x="557644" y="371353"/>
                  <a:pt x="566075" y="363955"/>
                  <a:pt x="527050" y="375105"/>
                </a:cubicBezTo>
                <a:cubicBezTo>
                  <a:pt x="520614" y="376944"/>
                  <a:pt x="514350" y="379338"/>
                  <a:pt x="508000" y="381455"/>
                </a:cubicBezTo>
                <a:cubicBezTo>
                  <a:pt x="482600" y="379338"/>
                  <a:pt x="456358" y="381927"/>
                  <a:pt x="431800" y="375105"/>
                </a:cubicBezTo>
                <a:cubicBezTo>
                  <a:pt x="417093" y="371020"/>
                  <a:pt x="393700" y="349705"/>
                  <a:pt x="393700" y="349705"/>
                </a:cubicBezTo>
                <a:cubicBezTo>
                  <a:pt x="382114" y="332326"/>
                  <a:pt x="382003" y="326867"/>
                  <a:pt x="361950" y="317955"/>
                </a:cubicBezTo>
                <a:cubicBezTo>
                  <a:pt x="349717" y="312518"/>
                  <a:pt x="323850" y="305255"/>
                  <a:pt x="323850" y="305255"/>
                </a:cubicBezTo>
                <a:cubicBezTo>
                  <a:pt x="302683" y="307372"/>
                  <a:pt x="281554" y="309909"/>
                  <a:pt x="260350" y="311605"/>
                </a:cubicBezTo>
                <a:cubicBezTo>
                  <a:pt x="228631" y="314143"/>
                  <a:pt x="196763" y="314789"/>
                  <a:pt x="165100" y="317955"/>
                </a:cubicBezTo>
                <a:cubicBezTo>
                  <a:pt x="151664" y="319299"/>
                  <a:pt x="122092" y="327120"/>
                  <a:pt x="107950" y="330655"/>
                </a:cubicBezTo>
                <a:cubicBezTo>
                  <a:pt x="91017" y="328538"/>
                  <a:pt x="72902" y="330869"/>
                  <a:pt x="57150" y="324305"/>
                </a:cubicBezTo>
                <a:cubicBezTo>
                  <a:pt x="42936" y="318383"/>
                  <a:pt x="27822" y="293014"/>
                  <a:pt x="19050" y="279855"/>
                </a:cubicBezTo>
                <a:cubicBezTo>
                  <a:pt x="16933" y="271388"/>
                  <a:pt x="15208" y="262814"/>
                  <a:pt x="12700" y="254455"/>
                </a:cubicBezTo>
                <a:cubicBezTo>
                  <a:pt x="8853" y="241633"/>
                  <a:pt x="0" y="216355"/>
                  <a:pt x="0" y="216355"/>
                </a:cubicBezTo>
                <a:cubicBezTo>
                  <a:pt x="2002" y="186320"/>
                  <a:pt x="3224" y="120907"/>
                  <a:pt x="12700" y="83005"/>
                </a:cubicBezTo>
                <a:cubicBezTo>
                  <a:pt x="15947" y="70018"/>
                  <a:pt x="21167" y="57605"/>
                  <a:pt x="25400" y="44905"/>
                </a:cubicBezTo>
                <a:cubicBezTo>
                  <a:pt x="27517" y="38555"/>
                  <a:pt x="26181" y="29568"/>
                  <a:pt x="31750" y="25855"/>
                </a:cubicBezTo>
                <a:cubicBezTo>
                  <a:pt x="73788" y="-2170"/>
                  <a:pt x="58209" y="-603"/>
                  <a:pt x="76200" y="455"/>
                </a:cubicBezTo>
                <a:close/>
              </a:path>
            </a:pathLst>
          </a:cu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587750" y="1784106"/>
            <a:ext cx="1720850" cy="343144"/>
          </a:xfrm>
          <a:custGeom>
            <a:avLst/>
            <a:gdLst>
              <a:gd name="connsiteX0" fmla="*/ 31750 w 1720850"/>
              <a:gd name="connsiteY0" fmla="*/ 209794 h 343144"/>
              <a:gd name="connsiteX1" fmla="*/ 63500 w 1720850"/>
              <a:gd name="connsiteY1" fmla="*/ 235194 h 343144"/>
              <a:gd name="connsiteX2" fmla="*/ 152400 w 1720850"/>
              <a:gd name="connsiteY2" fmla="*/ 260594 h 343144"/>
              <a:gd name="connsiteX3" fmla="*/ 209550 w 1720850"/>
              <a:gd name="connsiteY3" fmla="*/ 279644 h 343144"/>
              <a:gd name="connsiteX4" fmla="*/ 228600 w 1720850"/>
              <a:gd name="connsiteY4" fmla="*/ 285994 h 343144"/>
              <a:gd name="connsiteX5" fmla="*/ 292100 w 1720850"/>
              <a:gd name="connsiteY5" fmla="*/ 298694 h 343144"/>
              <a:gd name="connsiteX6" fmla="*/ 311150 w 1720850"/>
              <a:gd name="connsiteY6" fmla="*/ 305044 h 343144"/>
              <a:gd name="connsiteX7" fmla="*/ 355600 w 1720850"/>
              <a:gd name="connsiteY7" fmla="*/ 311394 h 343144"/>
              <a:gd name="connsiteX8" fmla="*/ 476250 w 1720850"/>
              <a:gd name="connsiteY8" fmla="*/ 330444 h 343144"/>
              <a:gd name="connsiteX9" fmla="*/ 641350 w 1720850"/>
              <a:gd name="connsiteY9" fmla="*/ 336794 h 343144"/>
              <a:gd name="connsiteX10" fmla="*/ 742950 w 1720850"/>
              <a:gd name="connsiteY10" fmla="*/ 343144 h 343144"/>
              <a:gd name="connsiteX11" fmla="*/ 1339850 w 1720850"/>
              <a:gd name="connsiteY11" fmla="*/ 336794 h 343144"/>
              <a:gd name="connsiteX12" fmla="*/ 1435100 w 1720850"/>
              <a:gd name="connsiteY12" fmla="*/ 317744 h 343144"/>
              <a:gd name="connsiteX13" fmla="*/ 1498600 w 1720850"/>
              <a:gd name="connsiteY13" fmla="*/ 305044 h 343144"/>
              <a:gd name="connsiteX14" fmla="*/ 1562100 w 1720850"/>
              <a:gd name="connsiteY14" fmla="*/ 292344 h 343144"/>
              <a:gd name="connsiteX15" fmla="*/ 1600200 w 1720850"/>
              <a:gd name="connsiteY15" fmla="*/ 279644 h 343144"/>
              <a:gd name="connsiteX16" fmla="*/ 1644650 w 1720850"/>
              <a:gd name="connsiteY16" fmla="*/ 260594 h 343144"/>
              <a:gd name="connsiteX17" fmla="*/ 1663700 w 1720850"/>
              <a:gd name="connsiteY17" fmla="*/ 241544 h 343144"/>
              <a:gd name="connsiteX18" fmla="*/ 1695450 w 1720850"/>
              <a:gd name="connsiteY18" fmla="*/ 203444 h 343144"/>
              <a:gd name="connsiteX19" fmla="*/ 1720850 w 1720850"/>
              <a:gd name="connsiteY19" fmla="*/ 63744 h 343144"/>
              <a:gd name="connsiteX20" fmla="*/ 1689100 w 1720850"/>
              <a:gd name="connsiteY20" fmla="*/ 244 h 343144"/>
              <a:gd name="connsiteX21" fmla="*/ 1644650 w 1720850"/>
              <a:gd name="connsiteY21" fmla="*/ 6594 h 343144"/>
              <a:gd name="connsiteX22" fmla="*/ 1625600 w 1720850"/>
              <a:gd name="connsiteY22" fmla="*/ 19294 h 343144"/>
              <a:gd name="connsiteX23" fmla="*/ 1612900 w 1720850"/>
              <a:gd name="connsiteY23" fmla="*/ 63744 h 343144"/>
              <a:gd name="connsiteX24" fmla="*/ 1593850 w 1720850"/>
              <a:gd name="connsiteY24" fmla="*/ 101844 h 343144"/>
              <a:gd name="connsiteX25" fmla="*/ 1574800 w 1720850"/>
              <a:gd name="connsiteY25" fmla="*/ 120894 h 343144"/>
              <a:gd name="connsiteX26" fmla="*/ 1517650 w 1720850"/>
              <a:gd name="connsiteY26" fmla="*/ 139944 h 343144"/>
              <a:gd name="connsiteX27" fmla="*/ 1498600 w 1720850"/>
              <a:gd name="connsiteY27" fmla="*/ 146294 h 343144"/>
              <a:gd name="connsiteX28" fmla="*/ 1479550 w 1720850"/>
              <a:gd name="connsiteY28" fmla="*/ 152644 h 343144"/>
              <a:gd name="connsiteX29" fmla="*/ 1454150 w 1720850"/>
              <a:gd name="connsiteY29" fmla="*/ 158994 h 343144"/>
              <a:gd name="connsiteX30" fmla="*/ 1422400 w 1720850"/>
              <a:gd name="connsiteY30" fmla="*/ 165344 h 343144"/>
              <a:gd name="connsiteX31" fmla="*/ 1352550 w 1720850"/>
              <a:gd name="connsiteY31" fmla="*/ 171694 h 343144"/>
              <a:gd name="connsiteX32" fmla="*/ 1333500 w 1720850"/>
              <a:gd name="connsiteY32" fmla="*/ 165344 h 343144"/>
              <a:gd name="connsiteX33" fmla="*/ 1327150 w 1720850"/>
              <a:gd name="connsiteY33" fmla="*/ 139944 h 343144"/>
              <a:gd name="connsiteX34" fmla="*/ 1314450 w 1720850"/>
              <a:gd name="connsiteY34" fmla="*/ 101844 h 343144"/>
              <a:gd name="connsiteX35" fmla="*/ 1308100 w 1720850"/>
              <a:gd name="connsiteY35" fmla="*/ 82794 h 343144"/>
              <a:gd name="connsiteX36" fmla="*/ 1289050 w 1720850"/>
              <a:gd name="connsiteY36" fmla="*/ 70094 h 343144"/>
              <a:gd name="connsiteX37" fmla="*/ 1282700 w 1720850"/>
              <a:gd name="connsiteY37" fmla="*/ 51044 h 343144"/>
              <a:gd name="connsiteX38" fmla="*/ 1263650 w 1720850"/>
              <a:gd name="connsiteY38" fmla="*/ 38344 h 343144"/>
              <a:gd name="connsiteX39" fmla="*/ 1231900 w 1720850"/>
              <a:gd name="connsiteY39" fmla="*/ 76444 h 343144"/>
              <a:gd name="connsiteX40" fmla="*/ 1212850 w 1720850"/>
              <a:gd name="connsiteY40" fmla="*/ 82794 h 343144"/>
              <a:gd name="connsiteX41" fmla="*/ 1200150 w 1720850"/>
              <a:gd name="connsiteY41" fmla="*/ 101844 h 343144"/>
              <a:gd name="connsiteX42" fmla="*/ 1181100 w 1720850"/>
              <a:gd name="connsiteY42" fmla="*/ 139944 h 343144"/>
              <a:gd name="connsiteX43" fmla="*/ 1162050 w 1720850"/>
              <a:gd name="connsiteY43" fmla="*/ 146294 h 343144"/>
              <a:gd name="connsiteX44" fmla="*/ 1143000 w 1720850"/>
              <a:gd name="connsiteY44" fmla="*/ 158994 h 343144"/>
              <a:gd name="connsiteX45" fmla="*/ 1035050 w 1720850"/>
              <a:gd name="connsiteY45" fmla="*/ 171694 h 343144"/>
              <a:gd name="connsiteX46" fmla="*/ 692150 w 1720850"/>
              <a:gd name="connsiteY46" fmla="*/ 165344 h 343144"/>
              <a:gd name="connsiteX47" fmla="*/ 685800 w 1720850"/>
              <a:gd name="connsiteY47" fmla="*/ 146294 h 343144"/>
              <a:gd name="connsiteX48" fmla="*/ 666750 w 1720850"/>
              <a:gd name="connsiteY48" fmla="*/ 133594 h 343144"/>
              <a:gd name="connsiteX49" fmla="*/ 647700 w 1720850"/>
              <a:gd name="connsiteY49" fmla="*/ 70094 h 343144"/>
              <a:gd name="connsiteX50" fmla="*/ 628650 w 1720850"/>
              <a:gd name="connsiteY50" fmla="*/ 63744 h 343144"/>
              <a:gd name="connsiteX51" fmla="*/ 571500 w 1720850"/>
              <a:gd name="connsiteY51" fmla="*/ 76444 h 343144"/>
              <a:gd name="connsiteX52" fmla="*/ 508000 w 1720850"/>
              <a:gd name="connsiteY52" fmla="*/ 120894 h 343144"/>
              <a:gd name="connsiteX53" fmla="*/ 476250 w 1720850"/>
              <a:gd name="connsiteY53" fmla="*/ 152644 h 343144"/>
              <a:gd name="connsiteX54" fmla="*/ 463550 w 1720850"/>
              <a:gd name="connsiteY54" fmla="*/ 171694 h 343144"/>
              <a:gd name="connsiteX55" fmla="*/ 330200 w 1720850"/>
              <a:gd name="connsiteY55" fmla="*/ 178044 h 343144"/>
              <a:gd name="connsiteX56" fmla="*/ 273050 w 1720850"/>
              <a:gd name="connsiteY56" fmla="*/ 165344 h 343144"/>
              <a:gd name="connsiteX57" fmla="*/ 254000 w 1720850"/>
              <a:gd name="connsiteY57" fmla="*/ 152644 h 343144"/>
              <a:gd name="connsiteX58" fmla="*/ 234950 w 1720850"/>
              <a:gd name="connsiteY58" fmla="*/ 146294 h 343144"/>
              <a:gd name="connsiteX59" fmla="*/ 215900 w 1720850"/>
              <a:gd name="connsiteY59" fmla="*/ 133594 h 343144"/>
              <a:gd name="connsiteX60" fmla="*/ 177800 w 1720850"/>
              <a:gd name="connsiteY60" fmla="*/ 120894 h 343144"/>
              <a:gd name="connsiteX61" fmla="*/ 158750 w 1720850"/>
              <a:gd name="connsiteY61" fmla="*/ 114544 h 343144"/>
              <a:gd name="connsiteX62" fmla="*/ 120650 w 1720850"/>
              <a:gd name="connsiteY62" fmla="*/ 82794 h 343144"/>
              <a:gd name="connsiteX63" fmla="*/ 82550 w 1720850"/>
              <a:gd name="connsiteY63" fmla="*/ 70094 h 343144"/>
              <a:gd name="connsiteX64" fmla="*/ 25400 w 1720850"/>
              <a:gd name="connsiteY64" fmla="*/ 76444 h 343144"/>
              <a:gd name="connsiteX65" fmla="*/ 12700 w 1720850"/>
              <a:gd name="connsiteY65" fmla="*/ 95494 h 343144"/>
              <a:gd name="connsiteX66" fmla="*/ 0 w 1720850"/>
              <a:gd name="connsiteY66" fmla="*/ 139944 h 343144"/>
              <a:gd name="connsiteX67" fmla="*/ 19050 w 1720850"/>
              <a:gd name="connsiteY67" fmla="*/ 222494 h 343144"/>
              <a:gd name="connsiteX68" fmla="*/ 38100 w 1720850"/>
              <a:gd name="connsiteY68" fmla="*/ 228844 h 343144"/>
              <a:gd name="connsiteX69" fmla="*/ 31750 w 1720850"/>
              <a:gd name="connsiteY69" fmla="*/ 209794 h 343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720850" h="343144">
                <a:moveTo>
                  <a:pt x="31750" y="209794"/>
                </a:moveTo>
                <a:cubicBezTo>
                  <a:pt x="35983" y="210852"/>
                  <a:pt x="51602" y="228704"/>
                  <a:pt x="63500" y="235194"/>
                </a:cubicBezTo>
                <a:cubicBezTo>
                  <a:pt x="82720" y="245677"/>
                  <a:pt x="134820" y="254734"/>
                  <a:pt x="152400" y="260594"/>
                </a:cubicBezTo>
                <a:lnTo>
                  <a:pt x="209550" y="279644"/>
                </a:lnTo>
                <a:cubicBezTo>
                  <a:pt x="215900" y="281761"/>
                  <a:pt x="221998" y="284894"/>
                  <a:pt x="228600" y="285994"/>
                </a:cubicBezTo>
                <a:cubicBezTo>
                  <a:pt x="258539" y="290984"/>
                  <a:pt x="265576" y="291116"/>
                  <a:pt x="292100" y="298694"/>
                </a:cubicBezTo>
                <a:cubicBezTo>
                  <a:pt x="298536" y="300533"/>
                  <a:pt x="304586" y="303731"/>
                  <a:pt x="311150" y="305044"/>
                </a:cubicBezTo>
                <a:cubicBezTo>
                  <a:pt x="325826" y="307979"/>
                  <a:pt x="340783" y="309277"/>
                  <a:pt x="355600" y="311394"/>
                </a:cubicBezTo>
                <a:cubicBezTo>
                  <a:pt x="415653" y="331412"/>
                  <a:pt x="389070" y="325973"/>
                  <a:pt x="476250" y="330444"/>
                </a:cubicBezTo>
                <a:cubicBezTo>
                  <a:pt x="531252" y="333265"/>
                  <a:pt x="586338" y="334174"/>
                  <a:pt x="641350" y="336794"/>
                </a:cubicBezTo>
                <a:cubicBezTo>
                  <a:pt x="675244" y="338408"/>
                  <a:pt x="709083" y="341027"/>
                  <a:pt x="742950" y="343144"/>
                </a:cubicBezTo>
                <a:lnTo>
                  <a:pt x="1339850" y="336794"/>
                </a:lnTo>
                <a:cubicBezTo>
                  <a:pt x="1347529" y="336572"/>
                  <a:pt x="1415385" y="321030"/>
                  <a:pt x="1435100" y="317744"/>
                </a:cubicBezTo>
                <a:cubicBezTo>
                  <a:pt x="1565658" y="295984"/>
                  <a:pt x="1403873" y="323989"/>
                  <a:pt x="1498600" y="305044"/>
                </a:cubicBezTo>
                <a:cubicBezTo>
                  <a:pt x="1532928" y="298178"/>
                  <a:pt x="1532601" y="301194"/>
                  <a:pt x="1562100" y="292344"/>
                </a:cubicBezTo>
                <a:cubicBezTo>
                  <a:pt x="1574922" y="288497"/>
                  <a:pt x="1588226" y="285631"/>
                  <a:pt x="1600200" y="279644"/>
                </a:cubicBezTo>
                <a:cubicBezTo>
                  <a:pt x="1631587" y="263951"/>
                  <a:pt x="1616620" y="269937"/>
                  <a:pt x="1644650" y="260594"/>
                </a:cubicBezTo>
                <a:cubicBezTo>
                  <a:pt x="1651000" y="254244"/>
                  <a:pt x="1657951" y="248443"/>
                  <a:pt x="1663700" y="241544"/>
                </a:cubicBezTo>
                <a:cubicBezTo>
                  <a:pt x="1707903" y="188500"/>
                  <a:pt x="1639795" y="259099"/>
                  <a:pt x="1695450" y="203444"/>
                </a:cubicBezTo>
                <a:cubicBezTo>
                  <a:pt x="1718943" y="132965"/>
                  <a:pt x="1706490" y="178628"/>
                  <a:pt x="1720850" y="63744"/>
                </a:cubicBezTo>
                <a:cubicBezTo>
                  <a:pt x="1717456" y="50167"/>
                  <a:pt x="1717795" y="3113"/>
                  <a:pt x="1689100" y="244"/>
                </a:cubicBezTo>
                <a:cubicBezTo>
                  <a:pt x="1674207" y="-1245"/>
                  <a:pt x="1659467" y="4477"/>
                  <a:pt x="1644650" y="6594"/>
                </a:cubicBezTo>
                <a:cubicBezTo>
                  <a:pt x="1638300" y="10827"/>
                  <a:pt x="1630368" y="13335"/>
                  <a:pt x="1625600" y="19294"/>
                </a:cubicBezTo>
                <a:cubicBezTo>
                  <a:pt x="1622217" y="23523"/>
                  <a:pt x="1613407" y="61969"/>
                  <a:pt x="1612900" y="63744"/>
                </a:cubicBezTo>
                <a:cubicBezTo>
                  <a:pt x="1607919" y="81176"/>
                  <a:pt x="1605950" y="87324"/>
                  <a:pt x="1593850" y="101844"/>
                </a:cubicBezTo>
                <a:cubicBezTo>
                  <a:pt x="1588101" y="108743"/>
                  <a:pt x="1582650" y="116533"/>
                  <a:pt x="1574800" y="120894"/>
                </a:cubicBezTo>
                <a:lnTo>
                  <a:pt x="1517650" y="139944"/>
                </a:lnTo>
                <a:lnTo>
                  <a:pt x="1498600" y="146294"/>
                </a:lnTo>
                <a:cubicBezTo>
                  <a:pt x="1492250" y="148411"/>
                  <a:pt x="1486044" y="151021"/>
                  <a:pt x="1479550" y="152644"/>
                </a:cubicBezTo>
                <a:cubicBezTo>
                  <a:pt x="1471083" y="154761"/>
                  <a:pt x="1462669" y="157101"/>
                  <a:pt x="1454150" y="158994"/>
                </a:cubicBezTo>
                <a:cubicBezTo>
                  <a:pt x="1443614" y="161335"/>
                  <a:pt x="1433110" y="164005"/>
                  <a:pt x="1422400" y="165344"/>
                </a:cubicBezTo>
                <a:cubicBezTo>
                  <a:pt x="1399201" y="168244"/>
                  <a:pt x="1375833" y="169577"/>
                  <a:pt x="1352550" y="171694"/>
                </a:cubicBezTo>
                <a:cubicBezTo>
                  <a:pt x="1346200" y="169577"/>
                  <a:pt x="1337681" y="170571"/>
                  <a:pt x="1333500" y="165344"/>
                </a:cubicBezTo>
                <a:cubicBezTo>
                  <a:pt x="1328048" y="158529"/>
                  <a:pt x="1329658" y="148303"/>
                  <a:pt x="1327150" y="139944"/>
                </a:cubicBezTo>
                <a:cubicBezTo>
                  <a:pt x="1323303" y="127122"/>
                  <a:pt x="1318683" y="114544"/>
                  <a:pt x="1314450" y="101844"/>
                </a:cubicBezTo>
                <a:cubicBezTo>
                  <a:pt x="1312333" y="95494"/>
                  <a:pt x="1313669" y="86507"/>
                  <a:pt x="1308100" y="82794"/>
                </a:cubicBezTo>
                <a:lnTo>
                  <a:pt x="1289050" y="70094"/>
                </a:lnTo>
                <a:cubicBezTo>
                  <a:pt x="1286933" y="63744"/>
                  <a:pt x="1286881" y="56271"/>
                  <a:pt x="1282700" y="51044"/>
                </a:cubicBezTo>
                <a:cubicBezTo>
                  <a:pt x="1277932" y="45085"/>
                  <a:pt x="1271178" y="37089"/>
                  <a:pt x="1263650" y="38344"/>
                </a:cubicBezTo>
                <a:cubicBezTo>
                  <a:pt x="1248374" y="40890"/>
                  <a:pt x="1241788" y="68534"/>
                  <a:pt x="1231900" y="76444"/>
                </a:cubicBezTo>
                <a:cubicBezTo>
                  <a:pt x="1226673" y="80625"/>
                  <a:pt x="1219200" y="80677"/>
                  <a:pt x="1212850" y="82794"/>
                </a:cubicBezTo>
                <a:cubicBezTo>
                  <a:pt x="1208617" y="89144"/>
                  <a:pt x="1203563" y="95018"/>
                  <a:pt x="1200150" y="101844"/>
                </a:cubicBezTo>
                <a:cubicBezTo>
                  <a:pt x="1192481" y="117182"/>
                  <a:pt x="1196265" y="127812"/>
                  <a:pt x="1181100" y="139944"/>
                </a:cubicBezTo>
                <a:cubicBezTo>
                  <a:pt x="1175873" y="144125"/>
                  <a:pt x="1168037" y="143301"/>
                  <a:pt x="1162050" y="146294"/>
                </a:cubicBezTo>
                <a:cubicBezTo>
                  <a:pt x="1155224" y="149707"/>
                  <a:pt x="1149826" y="155581"/>
                  <a:pt x="1143000" y="158994"/>
                </a:cubicBezTo>
                <a:cubicBezTo>
                  <a:pt x="1114135" y="173427"/>
                  <a:pt x="1049097" y="170691"/>
                  <a:pt x="1035050" y="171694"/>
                </a:cubicBezTo>
                <a:cubicBezTo>
                  <a:pt x="920750" y="169577"/>
                  <a:pt x="806168" y="173636"/>
                  <a:pt x="692150" y="165344"/>
                </a:cubicBezTo>
                <a:cubicBezTo>
                  <a:pt x="685474" y="164858"/>
                  <a:pt x="689981" y="151521"/>
                  <a:pt x="685800" y="146294"/>
                </a:cubicBezTo>
                <a:cubicBezTo>
                  <a:pt x="681032" y="140335"/>
                  <a:pt x="673100" y="137827"/>
                  <a:pt x="666750" y="133594"/>
                </a:cubicBezTo>
                <a:cubicBezTo>
                  <a:pt x="664483" y="124526"/>
                  <a:pt x="651916" y="71499"/>
                  <a:pt x="647700" y="70094"/>
                </a:cubicBezTo>
                <a:lnTo>
                  <a:pt x="628650" y="63744"/>
                </a:lnTo>
                <a:cubicBezTo>
                  <a:pt x="618312" y="65467"/>
                  <a:pt x="584899" y="69000"/>
                  <a:pt x="571500" y="76444"/>
                </a:cubicBezTo>
                <a:cubicBezTo>
                  <a:pt x="566832" y="79037"/>
                  <a:pt x="516324" y="112570"/>
                  <a:pt x="508000" y="120894"/>
                </a:cubicBezTo>
                <a:cubicBezTo>
                  <a:pt x="465667" y="163227"/>
                  <a:pt x="527050" y="118777"/>
                  <a:pt x="476250" y="152644"/>
                </a:cubicBezTo>
                <a:cubicBezTo>
                  <a:pt x="472017" y="158994"/>
                  <a:pt x="468946" y="166298"/>
                  <a:pt x="463550" y="171694"/>
                </a:cubicBezTo>
                <a:cubicBezTo>
                  <a:pt x="428792" y="206452"/>
                  <a:pt x="371909" y="180361"/>
                  <a:pt x="330200" y="178044"/>
                </a:cubicBezTo>
                <a:cubicBezTo>
                  <a:pt x="324549" y="176914"/>
                  <a:pt x="280897" y="168707"/>
                  <a:pt x="273050" y="165344"/>
                </a:cubicBezTo>
                <a:cubicBezTo>
                  <a:pt x="266035" y="162338"/>
                  <a:pt x="260826" y="156057"/>
                  <a:pt x="254000" y="152644"/>
                </a:cubicBezTo>
                <a:cubicBezTo>
                  <a:pt x="248013" y="149651"/>
                  <a:pt x="240937" y="149287"/>
                  <a:pt x="234950" y="146294"/>
                </a:cubicBezTo>
                <a:cubicBezTo>
                  <a:pt x="228124" y="142881"/>
                  <a:pt x="222874" y="136694"/>
                  <a:pt x="215900" y="133594"/>
                </a:cubicBezTo>
                <a:cubicBezTo>
                  <a:pt x="203667" y="128157"/>
                  <a:pt x="190500" y="125127"/>
                  <a:pt x="177800" y="120894"/>
                </a:cubicBezTo>
                <a:lnTo>
                  <a:pt x="158750" y="114544"/>
                </a:lnTo>
                <a:cubicBezTo>
                  <a:pt x="146787" y="102581"/>
                  <a:pt x="136563" y="89867"/>
                  <a:pt x="120650" y="82794"/>
                </a:cubicBezTo>
                <a:cubicBezTo>
                  <a:pt x="108417" y="77357"/>
                  <a:pt x="82550" y="70094"/>
                  <a:pt x="82550" y="70094"/>
                </a:cubicBezTo>
                <a:cubicBezTo>
                  <a:pt x="63500" y="72211"/>
                  <a:pt x="43413" y="69894"/>
                  <a:pt x="25400" y="76444"/>
                </a:cubicBezTo>
                <a:cubicBezTo>
                  <a:pt x="18228" y="79052"/>
                  <a:pt x="16113" y="88668"/>
                  <a:pt x="12700" y="95494"/>
                </a:cubicBezTo>
                <a:cubicBezTo>
                  <a:pt x="8145" y="104604"/>
                  <a:pt x="2035" y="131806"/>
                  <a:pt x="0" y="139944"/>
                </a:cubicBezTo>
                <a:cubicBezTo>
                  <a:pt x="1913" y="159079"/>
                  <a:pt x="-3586" y="204386"/>
                  <a:pt x="19050" y="222494"/>
                </a:cubicBezTo>
                <a:cubicBezTo>
                  <a:pt x="24277" y="226675"/>
                  <a:pt x="32113" y="225851"/>
                  <a:pt x="38100" y="228844"/>
                </a:cubicBezTo>
                <a:cubicBezTo>
                  <a:pt x="65848" y="242718"/>
                  <a:pt x="27517" y="208736"/>
                  <a:pt x="31750" y="209794"/>
                </a:cubicBezTo>
                <a:close/>
              </a:path>
            </a:pathLst>
          </a:cu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267200" y="1670050"/>
            <a:ext cx="508000" cy="222250"/>
          </a:xfrm>
          <a:custGeom>
            <a:avLst/>
            <a:gdLst>
              <a:gd name="connsiteX0" fmla="*/ 508000 w 508000"/>
              <a:gd name="connsiteY0" fmla="*/ 222250 h 222250"/>
              <a:gd name="connsiteX1" fmla="*/ 495300 w 508000"/>
              <a:gd name="connsiteY1" fmla="*/ 171450 h 222250"/>
              <a:gd name="connsiteX2" fmla="*/ 482600 w 508000"/>
              <a:gd name="connsiteY2" fmla="*/ 152400 h 222250"/>
              <a:gd name="connsiteX3" fmla="*/ 444500 w 508000"/>
              <a:gd name="connsiteY3" fmla="*/ 76200 h 222250"/>
              <a:gd name="connsiteX4" fmla="*/ 431800 w 508000"/>
              <a:gd name="connsiteY4" fmla="*/ 57150 h 222250"/>
              <a:gd name="connsiteX5" fmla="*/ 412750 w 508000"/>
              <a:gd name="connsiteY5" fmla="*/ 44450 h 222250"/>
              <a:gd name="connsiteX6" fmla="*/ 393700 w 508000"/>
              <a:gd name="connsiteY6" fmla="*/ 38100 h 222250"/>
              <a:gd name="connsiteX7" fmla="*/ 355600 w 508000"/>
              <a:gd name="connsiteY7" fmla="*/ 12700 h 222250"/>
              <a:gd name="connsiteX8" fmla="*/ 317500 w 508000"/>
              <a:gd name="connsiteY8" fmla="*/ 0 h 222250"/>
              <a:gd name="connsiteX9" fmla="*/ 203200 w 508000"/>
              <a:gd name="connsiteY9" fmla="*/ 6350 h 222250"/>
              <a:gd name="connsiteX10" fmla="*/ 146050 w 508000"/>
              <a:gd name="connsiteY10" fmla="*/ 38100 h 222250"/>
              <a:gd name="connsiteX11" fmla="*/ 120650 w 508000"/>
              <a:gd name="connsiteY11" fmla="*/ 44450 h 222250"/>
              <a:gd name="connsiteX12" fmla="*/ 88900 w 508000"/>
              <a:gd name="connsiteY12" fmla="*/ 76200 h 222250"/>
              <a:gd name="connsiteX13" fmla="*/ 69850 w 508000"/>
              <a:gd name="connsiteY13" fmla="*/ 88900 h 222250"/>
              <a:gd name="connsiteX14" fmla="*/ 63500 w 508000"/>
              <a:gd name="connsiteY14" fmla="*/ 107950 h 222250"/>
              <a:gd name="connsiteX15" fmla="*/ 31750 w 508000"/>
              <a:gd name="connsiteY15" fmla="*/ 146050 h 222250"/>
              <a:gd name="connsiteX16" fmla="*/ 25400 w 508000"/>
              <a:gd name="connsiteY16" fmla="*/ 165100 h 222250"/>
              <a:gd name="connsiteX17" fmla="*/ 0 w 508000"/>
              <a:gd name="connsiteY17" fmla="*/ 20320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8000" h="222250">
                <a:moveTo>
                  <a:pt x="508000" y="222250"/>
                </a:moveTo>
                <a:cubicBezTo>
                  <a:pt x="505585" y="210174"/>
                  <a:pt x="501809" y="184467"/>
                  <a:pt x="495300" y="171450"/>
                </a:cubicBezTo>
                <a:cubicBezTo>
                  <a:pt x="491887" y="164624"/>
                  <a:pt x="485700" y="159374"/>
                  <a:pt x="482600" y="152400"/>
                </a:cubicBezTo>
                <a:cubicBezTo>
                  <a:pt x="447547" y="73530"/>
                  <a:pt x="497309" y="155414"/>
                  <a:pt x="444500" y="76200"/>
                </a:cubicBezTo>
                <a:cubicBezTo>
                  <a:pt x="440267" y="69850"/>
                  <a:pt x="438150" y="61383"/>
                  <a:pt x="431800" y="57150"/>
                </a:cubicBezTo>
                <a:cubicBezTo>
                  <a:pt x="425450" y="52917"/>
                  <a:pt x="419576" y="47863"/>
                  <a:pt x="412750" y="44450"/>
                </a:cubicBezTo>
                <a:cubicBezTo>
                  <a:pt x="406763" y="41457"/>
                  <a:pt x="399551" y="41351"/>
                  <a:pt x="393700" y="38100"/>
                </a:cubicBezTo>
                <a:cubicBezTo>
                  <a:pt x="380357" y="30687"/>
                  <a:pt x="370080" y="17527"/>
                  <a:pt x="355600" y="12700"/>
                </a:cubicBezTo>
                <a:lnTo>
                  <a:pt x="317500" y="0"/>
                </a:lnTo>
                <a:cubicBezTo>
                  <a:pt x="279400" y="2117"/>
                  <a:pt x="241187" y="2732"/>
                  <a:pt x="203200" y="6350"/>
                </a:cubicBezTo>
                <a:cubicBezTo>
                  <a:pt x="169696" y="9541"/>
                  <a:pt x="189659" y="27198"/>
                  <a:pt x="146050" y="38100"/>
                </a:cubicBezTo>
                <a:lnTo>
                  <a:pt x="120650" y="44450"/>
                </a:lnTo>
                <a:cubicBezTo>
                  <a:pt x="69850" y="78317"/>
                  <a:pt x="131233" y="33867"/>
                  <a:pt x="88900" y="76200"/>
                </a:cubicBezTo>
                <a:cubicBezTo>
                  <a:pt x="83504" y="81596"/>
                  <a:pt x="76200" y="84667"/>
                  <a:pt x="69850" y="88900"/>
                </a:cubicBezTo>
                <a:cubicBezTo>
                  <a:pt x="67733" y="95250"/>
                  <a:pt x="66493" y="101963"/>
                  <a:pt x="63500" y="107950"/>
                </a:cubicBezTo>
                <a:cubicBezTo>
                  <a:pt x="54659" y="125631"/>
                  <a:pt x="45794" y="132006"/>
                  <a:pt x="31750" y="146050"/>
                </a:cubicBezTo>
                <a:cubicBezTo>
                  <a:pt x="29633" y="152400"/>
                  <a:pt x="28651" y="159249"/>
                  <a:pt x="25400" y="165100"/>
                </a:cubicBezTo>
                <a:cubicBezTo>
                  <a:pt x="17987" y="178443"/>
                  <a:pt x="0" y="203200"/>
                  <a:pt x="0" y="203200"/>
                </a:cubicBezTo>
              </a:path>
            </a:pathLst>
          </a:cu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651248" y="2015578"/>
            <a:ext cx="88904" cy="769443"/>
          </a:xfrm>
          <a:custGeom>
            <a:avLst/>
            <a:gdLst>
              <a:gd name="connsiteX0" fmla="*/ 0 w 88904"/>
              <a:gd name="connsiteY0" fmla="*/ 0 h 769443"/>
              <a:gd name="connsiteX1" fmla="*/ 19050 w 88904"/>
              <a:gd name="connsiteY1" fmla="*/ 31750 h 769443"/>
              <a:gd name="connsiteX2" fmla="*/ 31750 w 88904"/>
              <a:gd name="connsiteY2" fmla="*/ 50800 h 769443"/>
              <a:gd name="connsiteX3" fmla="*/ 50800 w 88904"/>
              <a:gd name="connsiteY3" fmla="*/ 95250 h 769443"/>
              <a:gd name="connsiteX4" fmla="*/ 63500 w 88904"/>
              <a:gd name="connsiteY4" fmla="*/ 139700 h 769443"/>
              <a:gd name="connsiteX5" fmla="*/ 69850 w 88904"/>
              <a:gd name="connsiteY5" fmla="*/ 165100 h 769443"/>
              <a:gd name="connsiteX6" fmla="*/ 82550 w 88904"/>
              <a:gd name="connsiteY6" fmla="*/ 704850 h 769443"/>
              <a:gd name="connsiteX7" fmla="*/ 88900 w 88904"/>
              <a:gd name="connsiteY7" fmla="*/ 742950 h 76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4" h="769443">
                <a:moveTo>
                  <a:pt x="0" y="0"/>
                </a:moveTo>
                <a:cubicBezTo>
                  <a:pt x="6350" y="10583"/>
                  <a:pt x="12509" y="21284"/>
                  <a:pt x="19050" y="31750"/>
                </a:cubicBezTo>
                <a:cubicBezTo>
                  <a:pt x="23095" y="38222"/>
                  <a:pt x="28744" y="43785"/>
                  <a:pt x="31750" y="50800"/>
                </a:cubicBezTo>
                <a:cubicBezTo>
                  <a:pt x="56353" y="108207"/>
                  <a:pt x="18916" y="47424"/>
                  <a:pt x="50800" y="95250"/>
                </a:cubicBezTo>
                <a:cubicBezTo>
                  <a:pt x="70651" y="174655"/>
                  <a:pt x="45280" y="75931"/>
                  <a:pt x="63500" y="139700"/>
                </a:cubicBezTo>
                <a:cubicBezTo>
                  <a:pt x="65898" y="148091"/>
                  <a:pt x="67733" y="156633"/>
                  <a:pt x="69850" y="165100"/>
                </a:cubicBezTo>
                <a:cubicBezTo>
                  <a:pt x="70841" y="212644"/>
                  <a:pt x="78844" y="627033"/>
                  <a:pt x="82550" y="704850"/>
                </a:cubicBezTo>
                <a:cubicBezTo>
                  <a:pt x="89315" y="846917"/>
                  <a:pt x="88900" y="704579"/>
                  <a:pt x="88900" y="74295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168900" y="2015578"/>
            <a:ext cx="82550" cy="609600"/>
          </a:xfrm>
          <a:custGeom>
            <a:avLst/>
            <a:gdLst>
              <a:gd name="connsiteX0" fmla="*/ 82550 w 82550"/>
              <a:gd name="connsiteY0" fmla="*/ 0 h 609600"/>
              <a:gd name="connsiteX1" fmla="*/ 69850 w 82550"/>
              <a:gd name="connsiteY1" fmla="*/ 31750 h 609600"/>
              <a:gd name="connsiteX2" fmla="*/ 57150 w 82550"/>
              <a:gd name="connsiteY2" fmla="*/ 50800 h 609600"/>
              <a:gd name="connsiteX3" fmla="*/ 50800 w 82550"/>
              <a:gd name="connsiteY3" fmla="*/ 82550 h 609600"/>
              <a:gd name="connsiteX4" fmla="*/ 44450 w 82550"/>
              <a:gd name="connsiteY4" fmla="*/ 158750 h 609600"/>
              <a:gd name="connsiteX5" fmla="*/ 38100 w 82550"/>
              <a:gd name="connsiteY5" fmla="*/ 196850 h 609600"/>
              <a:gd name="connsiteX6" fmla="*/ 25400 w 82550"/>
              <a:gd name="connsiteY6" fmla="*/ 298450 h 609600"/>
              <a:gd name="connsiteX7" fmla="*/ 12700 w 82550"/>
              <a:gd name="connsiteY7" fmla="*/ 400050 h 609600"/>
              <a:gd name="connsiteX8" fmla="*/ 0 w 82550"/>
              <a:gd name="connsiteY8" fmla="*/ 419100 h 609600"/>
              <a:gd name="connsiteX9" fmla="*/ 12700 w 82550"/>
              <a:gd name="connsiteY9" fmla="*/ 501650 h 609600"/>
              <a:gd name="connsiteX10" fmla="*/ 19050 w 82550"/>
              <a:gd name="connsiteY10" fmla="*/ 533400 h 609600"/>
              <a:gd name="connsiteX11" fmla="*/ 25400 w 82550"/>
              <a:gd name="connsiteY11" fmla="*/ 558800 h 609600"/>
              <a:gd name="connsiteX12" fmla="*/ 25400 w 82550"/>
              <a:gd name="connsiteY12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550" h="609600">
                <a:moveTo>
                  <a:pt x="82550" y="0"/>
                </a:moveTo>
                <a:cubicBezTo>
                  <a:pt x="78317" y="10583"/>
                  <a:pt x="74948" y="21555"/>
                  <a:pt x="69850" y="31750"/>
                </a:cubicBezTo>
                <a:cubicBezTo>
                  <a:pt x="66437" y="38576"/>
                  <a:pt x="59830" y="43654"/>
                  <a:pt x="57150" y="50800"/>
                </a:cubicBezTo>
                <a:cubicBezTo>
                  <a:pt x="53360" y="60906"/>
                  <a:pt x="52917" y="71967"/>
                  <a:pt x="50800" y="82550"/>
                </a:cubicBezTo>
                <a:cubicBezTo>
                  <a:pt x="48683" y="107950"/>
                  <a:pt x="47265" y="133418"/>
                  <a:pt x="44450" y="158750"/>
                </a:cubicBezTo>
                <a:cubicBezTo>
                  <a:pt x="43028" y="171546"/>
                  <a:pt x="40058" y="184125"/>
                  <a:pt x="38100" y="196850"/>
                </a:cubicBezTo>
                <a:cubicBezTo>
                  <a:pt x="32119" y="235725"/>
                  <a:pt x="29459" y="257863"/>
                  <a:pt x="25400" y="298450"/>
                </a:cubicBezTo>
                <a:cubicBezTo>
                  <a:pt x="24611" y="306344"/>
                  <a:pt x="20617" y="378938"/>
                  <a:pt x="12700" y="400050"/>
                </a:cubicBezTo>
                <a:cubicBezTo>
                  <a:pt x="10020" y="407196"/>
                  <a:pt x="4233" y="412750"/>
                  <a:pt x="0" y="419100"/>
                </a:cubicBezTo>
                <a:cubicBezTo>
                  <a:pt x="4233" y="446617"/>
                  <a:pt x="8123" y="474188"/>
                  <a:pt x="12700" y="501650"/>
                </a:cubicBezTo>
                <a:cubicBezTo>
                  <a:pt x="14474" y="512296"/>
                  <a:pt x="16709" y="522864"/>
                  <a:pt x="19050" y="533400"/>
                </a:cubicBezTo>
                <a:cubicBezTo>
                  <a:pt x="20943" y="541919"/>
                  <a:pt x="24675" y="550103"/>
                  <a:pt x="25400" y="558800"/>
                </a:cubicBezTo>
                <a:cubicBezTo>
                  <a:pt x="26806" y="575675"/>
                  <a:pt x="25400" y="592667"/>
                  <a:pt x="25400" y="6096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962400" y="3886200"/>
            <a:ext cx="13566" cy="273050"/>
          </a:xfrm>
          <a:custGeom>
            <a:avLst/>
            <a:gdLst>
              <a:gd name="connsiteX0" fmla="*/ 0 w 13566"/>
              <a:gd name="connsiteY0" fmla="*/ 0 h 273050"/>
              <a:gd name="connsiteX1" fmla="*/ 6350 w 13566"/>
              <a:gd name="connsiteY1" fmla="*/ 31750 h 273050"/>
              <a:gd name="connsiteX2" fmla="*/ 12700 w 13566"/>
              <a:gd name="connsiteY2" fmla="*/ 50800 h 273050"/>
              <a:gd name="connsiteX3" fmla="*/ 12700 w 13566"/>
              <a:gd name="connsiteY3" fmla="*/ 273050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66" h="273050">
                <a:moveTo>
                  <a:pt x="0" y="0"/>
                </a:moveTo>
                <a:cubicBezTo>
                  <a:pt x="2117" y="10583"/>
                  <a:pt x="3732" y="21279"/>
                  <a:pt x="6350" y="31750"/>
                </a:cubicBezTo>
                <a:cubicBezTo>
                  <a:pt x="7973" y="38244"/>
                  <a:pt x="12524" y="44109"/>
                  <a:pt x="12700" y="50800"/>
                </a:cubicBezTo>
                <a:cubicBezTo>
                  <a:pt x="14649" y="124858"/>
                  <a:pt x="12700" y="198967"/>
                  <a:pt x="12700" y="27305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978400" y="3994150"/>
            <a:ext cx="12700" cy="209550"/>
          </a:xfrm>
          <a:custGeom>
            <a:avLst/>
            <a:gdLst>
              <a:gd name="connsiteX0" fmla="*/ 0 w 12700"/>
              <a:gd name="connsiteY0" fmla="*/ 0 h 209550"/>
              <a:gd name="connsiteX1" fmla="*/ 6350 w 12700"/>
              <a:gd name="connsiteY1" fmla="*/ 82550 h 209550"/>
              <a:gd name="connsiteX2" fmla="*/ 12700 w 12700"/>
              <a:gd name="connsiteY2" fmla="*/ 133350 h 209550"/>
              <a:gd name="connsiteX3" fmla="*/ 6350 w 12700"/>
              <a:gd name="connsiteY3" fmla="*/ 196850 h 209550"/>
              <a:gd name="connsiteX4" fmla="*/ 6350 w 12700"/>
              <a:gd name="connsiteY4" fmla="*/ 20955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" h="209550">
                <a:moveTo>
                  <a:pt x="0" y="0"/>
                </a:moveTo>
                <a:cubicBezTo>
                  <a:pt x="2117" y="27517"/>
                  <a:pt x="3733" y="55076"/>
                  <a:pt x="6350" y="82550"/>
                </a:cubicBezTo>
                <a:cubicBezTo>
                  <a:pt x="7968" y="99538"/>
                  <a:pt x="12700" y="116285"/>
                  <a:pt x="12700" y="133350"/>
                </a:cubicBezTo>
                <a:cubicBezTo>
                  <a:pt x="12700" y="154622"/>
                  <a:pt x="8117" y="175651"/>
                  <a:pt x="6350" y="196850"/>
                </a:cubicBezTo>
                <a:cubicBezTo>
                  <a:pt x="5998" y="201069"/>
                  <a:pt x="6350" y="205317"/>
                  <a:pt x="6350" y="20955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3981450" y="4467225"/>
            <a:ext cx="6350" cy="120332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972050" y="4540250"/>
            <a:ext cx="12700" cy="11303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981450" y="4743450"/>
            <a:ext cx="996950" cy="14605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81450" y="5029200"/>
            <a:ext cx="996950" cy="14605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75100" y="5340350"/>
            <a:ext cx="996950" cy="14605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3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1829" y="214249"/>
            <a:ext cx="67994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Bronchial tree</a:t>
            </a:r>
          </a:p>
        </p:txBody>
      </p:sp>
      <p:sp>
        <p:nvSpPr>
          <p:cNvPr id="3" name="Oval 2"/>
          <p:cNvSpPr/>
          <p:nvPr/>
        </p:nvSpPr>
        <p:spPr>
          <a:xfrm rot="3455591">
            <a:off x="899038" y="2106642"/>
            <a:ext cx="600791" cy="205340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401475" y="2119680"/>
            <a:ext cx="476947" cy="304209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038903" y="1642097"/>
            <a:ext cx="476947" cy="304209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1878422" y="2106644"/>
            <a:ext cx="4837118" cy="4038367"/>
          </a:xfrm>
          <a:custGeom>
            <a:avLst/>
            <a:gdLst>
              <a:gd name="connsiteX0" fmla="*/ 0 w 4837118"/>
              <a:gd name="connsiteY0" fmla="*/ 0 h 4038367"/>
              <a:gd name="connsiteX1" fmla="*/ 30420 w 4837118"/>
              <a:gd name="connsiteY1" fmla="*/ 38026 h 4038367"/>
              <a:gd name="connsiteX2" fmla="*/ 83655 w 4837118"/>
              <a:gd name="connsiteY2" fmla="*/ 98868 h 4038367"/>
              <a:gd name="connsiteX3" fmla="*/ 91260 w 4837118"/>
              <a:gd name="connsiteY3" fmla="*/ 121683 h 4038367"/>
              <a:gd name="connsiteX4" fmla="*/ 106470 w 4837118"/>
              <a:gd name="connsiteY4" fmla="*/ 144499 h 4038367"/>
              <a:gd name="connsiteX5" fmla="*/ 114075 w 4837118"/>
              <a:gd name="connsiteY5" fmla="*/ 167314 h 4038367"/>
              <a:gd name="connsiteX6" fmla="*/ 129284 w 4837118"/>
              <a:gd name="connsiteY6" fmla="*/ 197735 h 4038367"/>
              <a:gd name="connsiteX7" fmla="*/ 144494 w 4837118"/>
              <a:gd name="connsiteY7" fmla="*/ 243367 h 4038367"/>
              <a:gd name="connsiteX8" fmla="*/ 152099 w 4837118"/>
              <a:gd name="connsiteY8" fmla="*/ 266182 h 4038367"/>
              <a:gd name="connsiteX9" fmla="*/ 174914 w 4837118"/>
              <a:gd name="connsiteY9" fmla="*/ 311813 h 4038367"/>
              <a:gd name="connsiteX10" fmla="*/ 205334 w 4837118"/>
              <a:gd name="connsiteY10" fmla="*/ 357445 h 4038367"/>
              <a:gd name="connsiteX11" fmla="*/ 220544 w 4837118"/>
              <a:gd name="connsiteY11" fmla="*/ 387866 h 4038367"/>
              <a:gd name="connsiteX12" fmla="*/ 228149 w 4837118"/>
              <a:gd name="connsiteY12" fmla="*/ 418286 h 4038367"/>
              <a:gd name="connsiteX13" fmla="*/ 243359 w 4837118"/>
              <a:gd name="connsiteY13" fmla="*/ 433497 h 4038367"/>
              <a:gd name="connsiteX14" fmla="*/ 258569 w 4837118"/>
              <a:gd name="connsiteY14" fmla="*/ 456312 h 4038367"/>
              <a:gd name="connsiteX15" fmla="*/ 273778 w 4837118"/>
              <a:gd name="connsiteY15" fmla="*/ 471523 h 4038367"/>
              <a:gd name="connsiteX16" fmla="*/ 319408 w 4837118"/>
              <a:gd name="connsiteY16" fmla="*/ 539970 h 4038367"/>
              <a:gd name="connsiteX17" fmla="*/ 334618 w 4837118"/>
              <a:gd name="connsiteY17" fmla="*/ 562785 h 4038367"/>
              <a:gd name="connsiteX18" fmla="*/ 372643 w 4837118"/>
              <a:gd name="connsiteY18" fmla="*/ 608417 h 4038367"/>
              <a:gd name="connsiteX19" fmla="*/ 403063 w 4837118"/>
              <a:gd name="connsiteY19" fmla="*/ 638838 h 4038367"/>
              <a:gd name="connsiteX20" fmla="*/ 448692 w 4837118"/>
              <a:gd name="connsiteY20" fmla="*/ 699679 h 4038367"/>
              <a:gd name="connsiteX21" fmla="*/ 509532 w 4837118"/>
              <a:gd name="connsiteY21" fmla="*/ 790942 h 4038367"/>
              <a:gd name="connsiteX22" fmla="*/ 539952 w 4837118"/>
              <a:gd name="connsiteY22" fmla="*/ 828968 h 4038367"/>
              <a:gd name="connsiteX23" fmla="*/ 585581 w 4837118"/>
              <a:gd name="connsiteY23" fmla="*/ 859389 h 4038367"/>
              <a:gd name="connsiteX24" fmla="*/ 608396 w 4837118"/>
              <a:gd name="connsiteY24" fmla="*/ 897415 h 4038367"/>
              <a:gd name="connsiteX25" fmla="*/ 654026 w 4837118"/>
              <a:gd name="connsiteY25" fmla="*/ 950651 h 4038367"/>
              <a:gd name="connsiteX26" fmla="*/ 714865 w 4837118"/>
              <a:gd name="connsiteY26" fmla="*/ 1003888 h 4038367"/>
              <a:gd name="connsiteX27" fmla="*/ 790915 w 4837118"/>
              <a:gd name="connsiteY27" fmla="*/ 1087545 h 4038367"/>
              <a:gd name="connsiteX28" fmla="*/ 806125 w 4837118"/>
              <a:gd name="connsiteY28" fmla="*/ 1117966 h 4038367"/>
              <a:gd name="connsiteX29" fmla="*/ 859359 w 4837118"/>
              <a:gd name="connsiteY29" fmla="*/ 1155992 h 4038367"/>
              <a:gd name="connsiteX30" fmla="*/ 912594 w 4837118"/>
              <a:gd name="connsiteY30" fmla="*/ 1194018 h 4038367"/>
              <a:gd name="connsiteX31" fmla="*/ 950619 w 4837118"/>
              <a:gd name="connsiteY31" fmla="*/ 1216834 h 4038367"/>
              <a:gd name="connsiteX32" fmla="*/ 981039 w 4837118"/>
              <a:gd name="connsiteY32" fmla="*/ 1247255 h 4038367"/>
              <a:gd name="connsiteX33" fmla="*/ 1072298 w 4837118"/>
              <a:gd name="connsiteY33" fmla="*/ 1285281 h 4038367"/>
              <a:gd name="connsiteX34" fmla="*/ 1095113 w 4837118"/>
              <a:gd name="connsiteY34" fmla="*/ 1308096 h 4038367"/>
              <a:gd name="connsiteX35" fmla="*/ 1178767 w 4837118"/>
              <a:gd name="connsiteY35" fmla="*/ 1346122 h 4038367"/>
              <a:gd name="connsiteX36" fmla="*/ 1201582 w 4837118"/>
              <a:gd name="connsiteY36" fmla="*/ 1361333 h 4038367"/>
              <a:gd name="connsiteX37" fmla="*/ 1262422 w 4837118"/>
              <a:gd name="connsiteY37" fmla="*/ 1391754 h 4038367"/>
              <a:gd name="connsiteX38" fmla="*/ 1315656 w 4837118"/>
              <a:gd name="connsiteY38" fmla="*/ 1414569 h 4038367"/>
              <a:gd name="connsiteX39" fmla="*/ 1361286 w 4837118"/>
              <a:gd name="connsiteY39" fmla="*/ 1437385 h 4038367"/>
              <a:gd name="connsiteX40" fmla="*/ 1437336 w 4837118"/>
              <a:gd name="connsiteY40" fmla="*/ 1467806 h 4038367"/>
              <a:gd name="connsiteX41" fmla="*/ 1498175 w 4837118"/>
              <a:gd name="connsiteY41" fmla="*/ 1505832 h 4038367"/>
              <a:gd name="connsiteX42" fmla="*/ 1520990 w 4837118"/>
              <a:gd name="connsiteY42" fmla="*/ 1521042 h 4038367"/>
              <a:gd name="connsiteX43" fmla="*/ 1589435 w 4837118"/>
              <a:gd name="connsiteY43" fmla="*/ 1551463 h 4038367"/>
              <a:gd name="connsiteX44" fmla="*/ 1635064 w 4837118"/>
              <a:gd name="connsiteY44" fmla="*/ 1559068 h 4038367"/>
              <a:gd name="connsiteX45" fmla="*/ 1657879 w 4837118"/>
              <a:gd name="connsiteY45" fmla="*/ 1566673 h 4038367"/>
              <a:gd name="connsiteX46" fmla="*/ 1703509 w 4837118"/>
              <a:gd name="connsiteY46" fmla="*/ 1574279 h 4038367"/>
              <a:gd name="connsiteX47" fmla="*/ 1726324 w 4837118"/>
              <a:gd name="connsiteY47" fmla="*/ 1581884 h 4038367"/>
              <a:gd name="connsiteX48" fmla="*/ 1802373 w 4837118"/>
              <a:gd name="connsiteY48" fmla="*/ 1597094 h 4038367"/>
              <a:gd name="connsiteX49" fmla="*/ 1863213 w 4837118"/>
              <a:gd name="connsiteY49" fmla="*/ 1619910 h 4038367"/>
              <a:gd name="connsiteX50" fmla="*/ 1931657 w 4837118"/>
              <a:gd name="connsiteY50" fmla="*/ 1642726 h 4038367"/>
              <a:gd name="connsiteX51" fmla="*/ 2000102 w 4837118"/>
              <a:gd name="connsiteY51" fmla="*/ 1657936 h 4038367"/>
              <a:gd name="connsiteX52" fmla="*/ 2076151 w 4837118"/>
              <a:gd name="connsiteY52" fmla="*/ 1680752 h 4038367"/>
              <a:gd name="connsiteX53" fmla="*/ 2106571 w 4837118"/>
              <a:gd name="connsiteY53" fmla="*/ 1688357 h 4038367"/>
              <a:gd name="connsiteX54" fmla="*/ 2129386 w 4837118"/>
              <a:gd name="connsiteY54" fmla="*/ 1695962 h 4038367"/>
              <a:gd name="connsiteX55" fmla="*/ 2190225 w 4837118"/>
              <a:gd name="connsiteY55" fmla="*/ 1703567 h 4038367"/>
              <a:gd name="connsiteX56" fmla="*/ 2251065 w 4837118"/>
              <a:gd name="connsiteY56" fmla="*/ 1718778 h 4038367"/>
              <a:gd name="connsiteX57" fmla="*/ 2281485 w 4837118"/>
              <a:gd name="connsiteY57" fmla="*/ 1726383 h 4038367"/>
              <a:gd name="connsiteX58" fmla="*/ 2304300 w 4837118"/>
              <a:gd name="connsiteY58" fmla="*/ 1741593 h 4038367"/>
              <a:gd name="connsiteX59" fmla="*/ 2372744 w 4837118"/>
              <a:gd name="connsiteY59" fmla="*/ 1756804 h 4038367"/>
              <a:gd name="connsiteX60" fmla="*/ 2441189 w 4837118"/>
              <a:gd name="connsiteY60" fmla="*/ 1779619 h 4038367"/>
              <a:gd name="connsiteX61" fmla="*/ 2509633 w 4837118"/>
              <a:gd name="connsiteY61" fmla="*/ 1802435 h 4038367"/>
              <a:gd name="connsiteX62" fmla="*/ 2555263 w 4837118"/>
              <a:gd name="connsiteY62" fmla="*/ 1832856 h 4038367"/>
              <a:gd name="connsiteX63" fmla="*/ 2600893 w 4837118"/>
              <a:gd name="connsiteY63" fmla="*/ 1855671 h 4038367"/>
              <a:gd name="connsiteX64" fmla="*/ 2638917 w 4837118"/>
              <a:gd name="connsiteY64" fmla="*/ 1878487 h 4038367"/>
              <a:gd name="connsiteX65" fmla="*/ 2669337 w 4837118"/>
              <a:gd name="connsiteY65" fmla="*/ 1901303 h 4038367"/>
              <a:gd name="connsiteX66" fmla="*/ 2707362 w 4837118"/>
              <a:gd name="connsiteY66" fmla="*/ 1908908 h 4038367"/>
              <a:gd name="connsiteX67" fmla="*/ 2760597 w 4837118"/>
              <a:gd name="connsiteY67" fmla="*/ 1946934 h 4038367"/>
              <a:gd name="connsiteX68" fmla="*/ 2829041 w 4837118"/>
              <a:gd name="connsiteY68" fmla="*/ 1977355 h 4038367"/>
              <a:gd name="connsiteX69" fmla="*/ 2867066 w 4837118"/>
              <a:gd name="connsiteY69" fmla="*/ 2000171 h 4038367"/>
              <a:gd name="connsiteX70" fmla="*/ 2920301 w 4837118"/>
              <a:gd name="connsiteY70" fmla="*/ 2015381 h 4038367"/>
              <a:gd name="connsiteX71" fmla="*/ 2943115 w 4837118"/>
              <a:gd name="connsiteY71" fmla="*/ 2030591 h 4038367"/>
              <a:gd name="connsiteX72" fmla="*/ 2981140 w 4837118"/>
              <a:gd name="connsiteY72" fmla="*/ 2061012 h 4038367"/>
              <a:gd name="connsiteX73" fmla="*/ 3019165 w 4837118"/>
              <a:gd name="connsiteY73" fmla="*/ 2076223 h 4038367"/>
              <a:gd name="connsiteX74" fmla="*/ 3057190 w 4837118"/>
              <a:gd name="connsiteY74" fmla="*/ 2106643 h 4038367"/>
              <a:gd name="connsiteX75" fmla="*/ 3102819 w 4837118"/>
              <a:gd name="connsiteY75" fmla="*/ 2137064 h 4038367"/>
              <a:gd name="connsiteX76" fmla="*/ 3140844 w 4837118"/>
              <a:gd name="connsiteY76" fmla="*/ 2159880 h 4038367"/>
              <a:gd name="connsiteX77" fmla="*/ 3163659 w 4837118"/>
              <a:gd name="connsiteY77" fmla="*/ 2182696 h 4038367"/>
              <a:gd name="connsiteX78" fmla="*/ 3201684 w 4837118"/>
              <a:gd name="connsiteY78" fmla="*/ 2205511 h 4038367"/>
              <a:gd name="connsiteX79" fmla="*/ 3224498 w 4837118"/>
              <a:gd name="connsiteY79" fmla="*/ 2220722 h 4038367"/>
              <a:gd name="connsiteX80" fmla="*/ 3254918 w 4837118"/>
              <a:gd name="connsiteY80" fmla="*/ 2243537 h 4038367"/>
              <a:gd name="connsiteX81" fmla="*/ 3285338 w 4837118"/>
              <a:gd name="connsiteY81" fmla="*/ 2258748 h 4038367"/>
              <a:gd name="connsiteX82" fmla="*/ 3308153 w 4837118"/>
              <a:gd name="connsiteY82" fmla="*/ 2281563 h 4038367"/>
              <a:gd name="connsiteX83" fmla="*/ 3353783 w 4837118"/>
              <a:gd name="connsiteY83" fmla="*/ 2311984 h 4038367"/>
              <a:gd name="connsiteX84" fmla="*/ 3376597 w 4837118"/>
              <a:gd name="connsiteY84" fmla="*/ 2334800 h 4038367"/>
              <a:gd name="connsiteX85" fmla="*/ 3407017 w 4837118"/>
              <a:gd name="connsiteY85" fmla="*/ 2350010 h 4038367"/>
              <a:gd name="connsiteX86" fmla="*/ 3498277 w 4837118"/>
              <a:gd name="connsiteY86" fmla="*/ 2426062 h 4038367"/>
              <a:gd name="connsiteX87" fmla="*/ 3566721 w 4837118"/>
              <a:gd name="connsiteY87" fmla="*/ 2464088 h 4038367"/>
              <a:gd name="connsiteX88" fmla="*/ 3627561 w 4837118"/>
              <a:gd name="connsiteY88" fmla="*/ 2509720 h 4038367"/>
              <a:gd name="connsiteX89" fmla="*/ 3657981 w 4837118"/>
              <a:gd name="connsiteY89" fmla="*/ 2532535 h 4038367"/>
              <a:gd name="connsiteX90" fmla="*/ 3696005 w 4837118"/>
              <a:gd name="connsiteY90" fmla="*/ 2570561 h 4038367"/>
              <a:gd name="connsiteX91" fmla="*/ 3756845 w 4837118"/>
              <a:gd name="connsiteY91" fmla="*/ 2616193 h 4038367"/>
              <a:gd name="connsiteX92" fmla="*/ 3802475 w 4837118"/>
              <a:gd name="connsiteY92" fmla="*/ 2654219 h 4038367"/>
              <a:gd name="connsiteX93" fmla="*/ 3901339 w 4837118"/>
              <a:gd name="connsiteY93" fmla="*/ 2722666 h 4038367"/>
              <a:gd name="connsiteX94" fmla="*/ 3924154 w 4837118"/>
              <a:gd name="connsiteY94" fmla="*/ 2737876 h 4038367"/>
              <a:gd name="connsiteX95" fmla="*/ 3939364 w 4837118"/>
              <a:gd name="connsiteY95" fmla="*/ 2753087 h 4038367"/>
              <a:gd name="connsiteX96" fmla="*/ 3969783 w 4837118"/>
              <a:gd name="connsiteY96" fmla="*/ 2768297 h 4038367"/>
              <a:gd name="connsiteX97" fmla="*/ 4023018 w 4837118"/>
              <a:gd name="connsiteY97" fmla="*/ 2821533 h 4038367"/>
              <a:gd name="connsiteX98" fmla="*/ 4068648 w 4837118"/>
              <a:gd name="connsiteY98" fmla="*/ 2851954 h 4038367"/>
              <a:gd name="connsiteX99" fmla="*/ 4114277 w 4837118"/>
              <a:gd name="connsiteY99" fmla="*/ 2897586 h 4038367"/>
              <a:gd name="connsiteX100" fmla="*/ 4220747 w 4837118"/>
              <a:gd name="connsiteY100" fmla="*/ 2973638 h 4038367"/>
              <a:gd name="connsiteX101" fmla="*/ 4304401 w 4837118"/>
              <a:gd name="connsiteY101" fmla="*/ 3034479 h 4038367"/>
              <a:gd name="connsiteX102" fmla="*/ 4350031 w 4837118"/>
              <a:gd name="connsiteY102" fmla="*/ 3080111 h 4038367"/>
              <a:gd name="connsiteX103" fmla="*/ 4388056 w 4837118"/>
              <a:gd name="connsiteY103" fmla="*/ 3118137 h 4038367"/>
              <a:gd name="connsiteX104" fmla="*/ 4410870 w 4837118"/>
              <a:gd name="connsiteY104" fmla="*/ 3140952 h 4038367"/>
              <a:gd name="connsiteX105" fmla="*/ 4426080 w 4837118"/>
              <a:gd name="connsiteY105" fmla="*/ 3156163 h 4038367"/>
              <a:gd name="connsiteX106" fmla="*/ 4448895 w 4837118"/>
              <a:gd name="connsiteY106" fmla="*/ 3186584 h 4038367"/>
              <a:gd name="connsiteX107" fmla="*/ 4464105 w 4837118"/>
              <a:gd name="connsiteY107" fmla="*/ 3209399 h 4038367"/>
              <a:gd name="connsiteX108" fmla="*/ 4509735 w 4837118"/>
              <a:gd name="connsiteY108" fmla="*/ 3255031 h 4038367"/>
              <a:gd name="connsiteX109" fmla="*/ 4532550 w 4837118"/>
              <a:gd name="connsiteY109" fmla="*/ 3277846 h 4038367"/>
              <a:gd name="connsiteX110" fmla="*/ 4547760 w 4837118"/>
              <a:gd name="connsiteY110" fmla="*/ 3308267 h 4038367"/>
              <a:gd name="connsiteX111" fmla="*/ 4555364 w 4837118"/>
              <a:gd name="connsiteY111" fmla="*/ 3331083 h 4038367"/>
              <a:gd name="connsiteX112" fmla="*/ 4600994 w 4837118"/>
              <a:gd name="connsiteY112" fmla="*/ 3399530 h 4038367"/>
              <a:gd name="connsiteX113" fmla="*/ 4608599 w 4837118"/>
              <a:gd name="connsiteY113" fmla="*/ 3422345 h 4038367"/>
              <a:gd name="connsiteX114" fmla="*/ 4623809 w 4837118"/>
              <a:gd name="connsiteY114" fmla="*/ 3437556 h 4038367"/>
              <a:gd name="connsiteX115" fmla="*/ 4639019 w 4837118"/>
              <a:gd name="connsiteY115" fmla="*/ 3467976 h 4038367"/>
              <a:gd name="connsiteX116" fmla="*/ 4684649 w 4837118"/>
              <a:gd name="connsiteY116" fmla="*/ 3536423 h 4038367"/>
              <a:gd name="connsiteX117" fmla="*/ 4715068 w 4837118"/>
              <a:gd name="connsiteY117" fmla="*/ 3604870 h 4038367"/>
              <a:gd name="connsiteX118" fmla="*/ 4730278 w 4837118"/>
              <a:gd name="connsiteY118" fmla="*/ 3650502 h 4038367"/>
              <a:gd name="connsiteX119" fmla="*/ 4745488 w 4837118"/>
              <a:gd name="connsiteY119" fmla="*/ 3680922 h 4038367"/>
              <a:gd name="connsiteX120" fmla="*/ 4760698 w 4837118"/>
              <a:gd name="connsiteY120" fmla="*/ 3726554 h 4038367"/>
              <a:gd name="connsiteX121" fmla="*/ 4768303 w 4837118"/>
              <a:gd name="connsiteY121" fmla="*/ 3749369 h 4038367"/>
              <a:gd name="connsiteX122" fmla="*/ 4783513 w 4837118"/>
              <a:gd name="connsiteY122" fmla="*/ 3779790 h 4038367"/>
              <a:gd name="connsiteX123" fmla="*/ 4791118 w 4837118"/>
              <a:gd name="connsiteY123" fmla="*/ 3817816 h 4038367"/>
              <a:gd name="connsiteX124" fmla="*/ 4806328 w 4837118"/>
              <a:gd name="connsiteY124" fmla="*/ 3916684 h 4038367"/>
              <a:gd name="connsiteX125" fmla="*/ 4813933 w 4837118"/>
              <a:gd name="connsiteY125" fmla="*/ 3939500 h 4038367"/>
              <a:gd name="connsiteX126" fmla="*/ 4821538 w 4837118"/>
              <a:gd name="connsiteY126" fmla="*/ 3969920 h 4038367"/>
              <a:gd name="connsiteX127" fmla="*/ 4836748 w 4837118"/>
              <a:gd name="connsiteY127" fmla="*/ 4023157 h 4038367"/>
              <a:gd name="connsiteX128" fmla="*/ 4836748 w 4837118"/>
              <a:gd name="connsiteY128" fmla="*/ 4038367 h 403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4837118" h="4038367">
                <a:moveTo>
                  <a:pt x="0" y="0"/>
                </a:moveTo>
                <a:cubicBezTo>
                  <a:pt x="10140" y="12675"/>
                  <a:pt x="19561" y="25961"/>
                  <a:pt x="30420" y="38026"/>
                </a:cubicBezTo>
                <a:cubicBezTo>
                  <a:pt x="52724" y="62809"/>
                  <a:pt x="69814" y="71186"/>
                  <a:pt x="83655" y="98868"/>
                </a:cubicBezTo>
                <a:cubicBezTo>
                  <a:pt x="87240" y="106038"/>
                  <a:pt x="87675" y="114513"/>
                  <a:pt x="91260" y="121683"/>
                </a:cubicBezTo>
                <a:cubicBezTo>
                  <a:pt x="95348" y="129858"/>
                  <a:pt x="102382" y="136324"/>
                  <a:pt x="106470" y="144499"/>
                </a:cubicBezTo>
                <a:cubicBezTo>
                  <a:pt x="110055" y="151669"/>
                  <a:pt x="110917" y="159946"/>
                  <a:pt x="114075" y="167314"/>
                </a:cubicBezTo>
                <a:cubicBezTo>
                  <a:pt x="118541" y="177734"/>
                  <a:pt x="125074" y="187209"/>
                  <a:pt x="129284" y="197735"/>
                </a:cubicBezTo>
                <a:cubicBezTo>
                  <a:pt x="135238" y="212622"/>
                  <a:pt x="139424" y="228156"/>
                  <a:pt x="144494" y="243367"/>
                </a:cubicBezTo>
                <a:cubicBezTo>
                  <a:pt x="147029" y="250972"/>
                  <a:pt x="147652" y="259512"/>
                  <a:pt x="152099" y="266182"/>
                </a:cubicBezTo>
                <a:cubicBezTo>
                  <a:pt x="219624" y="367473"/>
                  <a:pt x="122437" y="217351"/>
                  <a:pt x="174914" y="311813"/>
                </a:cubicBezTo>
                <a:cubicBezTo>
                  <a:pt x="183792" y="327793"/>
                  <a:pt x="197159" y="341094"/>
                  <a:pt x="205334" y="357445"/>
                </a:cubicBezTo>
                <a:cubicBezTo>
                  <a:pt x="210404" y="367585"/>
                  <a:pt x="216563" y="377251"/>
                  <a:pt x="220544" y="387866"/>
                </a:cubicBezTo>
                <a:cubicBezTo>
                  <a:pt x="224214" y="397653"/>
                  <a:pt x="223475" y="408937"/>
                  <a:pt x="228149" y="418286"/>
                </a:cubicBezTo>
                <a:cubicBezTo>
                  <a:pt x="231356" y="424699"/>
                  <a:pt x="238880" y="427898"/>
                  <a:pt x="243359" y="433497"/>
                </a:cubicBezTo>
                <a:cubicBezTo>
                  <a:pt x="249069" y="440634"/>
                  <a:pt x="252859" y="449175"/>
                  <a:pt x="258569" y="456312"/>
                </a:cubicBezTo>
                <a:cubicBezTo>
                  <a:pt x="263048" y="461911"/>
                  <a:pt x="269476" y="465787"/>
                  <a:pt x="273778" y="471523"/>
                </a:cubicBezTo>
                <a:cubicBezTo>
                  <a:pt x="273788" y="471536"/>
                  <a:pt x="311798" y="528555"/>
                  <a:pt x="319408" y="539970"/>
                </a:cubicBezTo>
                <a:cubicBezTo>
                  <a:pt x="324478" y="547575"/>
                  <a:pt x="328155" y="556322"/>
                  <a:pt x="334618" y="562785"/>
                </a:cubicBezTo>
                <a:cubicBezTo>
                  <a:pt x="379248" y="607418"/>
                  <a:pt x="309361" y="536093"/>
                  <a:pt x="372643" y="608417"/>
                </a:cubicBezTo>
                <a:cubicBezTo>
                  <a:pt x="382086" y="619209"/>
                  <a:pt x="393883" y="627821"/>
                  <a:pt x="403063" y="638838"/>
                </a:cubicBezTo>
                <a:cubicBezTo>
                  <a:pt x="419291" y="658313"/>
                  <a:pt x="448692" y="699679"/>
                  <a:pt x="448692" y="699679"/>
                </a:cubicBezTo>
                <a:cubicBezTo>
                  <a:pt x="465316" y="749552"/>
                  <a:pt x="451813" y="717479"/>
                  <a:pt x="509532" y="790942"/>
                </a:cubicBezTo>
                <a:cubicBezTo>
                  <a:pt x="519560" y="803706"/>
                  <a:pt x="526446" y="819964"/>
                  <a:pt x="539952" y="828968"/>
                </a:cubicBezTo>
                <a:lnTo>
                  <a:pt x="585581" y="859389"/>
                </a:lnTo>
                <a:cubicBezTo>
                  <a:pt x="593186" y="872064"/>
                  <a:pt x="600197" y="885116"/>
                  <a:pt x="608396" y="897415"/>
                </a:cubicBezTo>
                <a:cubicBezTo>
                  <a:pt x="622371" y="918377"/>
                  <a:pt x="635225" y="934200"/>
                  <a:pt x="654026" y="950651"/>
                </a:cubicBezTo>
                <a:cubicBezTo>
                  <a:pt x="679320" y="972783"/>
                  <a:pt x="694574" y="979537"/>
                  <a:pt x="714865" y="1003888"/>
                </a:cubicBezTo>
                <a:cubicBezTo>
                  <a:pt x="783166" y="1085853"/>
                  <a:pt x="741061" y="1054309"/>
                  <a:pt x="790915" y="1087545"/>
                </a:cubicBezTo>
                <a:cubicBezTo>
                  <a:pt x="795985" y="1097685"/>
                  <a:pt x="799536" y="1108740"/>
                  <a:pt x="806125" y="1117966"/>
                </a:cubicBezTo>
                <a:cubicBezTo>
                  <a:pt x="825347" y="1144877"/>
                  <a:pt x="831557" y="1140105"/>
                  <a:pt x="859359" y="1155992"/>
                </a:cubicBezTo>
                <a:cubicBezTo>
                  <a:pt x="883173" y="1169600"/>
                  <a:pt x="888102" y="1177689"/>
                  <a:pt x="912594" y="1194018"/>
                </a:cubicBezTo>
                <a:cubicBezTo>
                  <a:pt x="924893" y="1202218"/>
                  <a:pt x="938951" y="1207759"/>
                  <a:pt x="950619" y="1216834"/>
                </a:cubicBezTo>
                <a:cubicBezTo>
                  <a:pt x="961938" y="1225638"/>
                  <a:pt x="969107" y="1239300"/>
                  <a:pt x="981039" y="1247255"/>
                </a:cubicBezTo>
                <a:cubicBezTo>
                  <a:pt x="1023149" y="1275329"/>
                  <a:pt x="1032825" y="1275411"/>
                  <a:pt x="1072298" y="1285281"/>
                </a:cubicBezTo>
                <a:cubicBezTo>
                  <a:pt x="1079903" y="1292886"/>
                  <a:pt x="1086039" y="1302322"/>
                  <a:pt x="1095113" y="1308096"/>
                </a:cubicBezTo>
                <a:cubicBezTo>
                  <a:pt x="1132521" y="1331902"/>
                  <a:pt x="1145261" y="1334953"/>
                  <a:pt x="1178767" y="1346122"/>
                </a:cubicBezTo>
                <a:cubicBezTo>
                  <a:pt x="1186372" y="1351192"/>
                  <a:pt x="1193558" y="1356956"/>
                  <a:pt x="1201582" y="1361333"/>
                </a:cubicBezTo>
                <a:cubicBezTo>
                  <a:pt x="1221487" y="1372191"/>
                  <a:pt x="1243556" y="1379177"/>
                  <a:pt x="1262422" y="1391754"/>
                </a:cubicBezTo>
                <a:cubicBezTo>
                  <a:pt x="1293933" y="1412762"/>
                  <a:pt x="1276370" y="1404747"/>
                  <a:pt x="1315656" y="1414569"/>
                </a:cubicBezTo>
                <a:cubicBezTo>
                  <a:pt x="1363088" y="1446192"/>
                  <a:pt x="1314060" y="1416396"/>
                  <a:pt x="1361286" y="1437385"/>
                </a:cubicBezTo>
                <a:cubicBezTo>
                  <a:pt x="1431976" y="1468803"/>
                  <a:pt x="1380762" y="1453661"/>
                  <a:pt x="1437336" y="1467806"/>
                </a:cubicBezTo>
                <a:cubicBezTo>
                  <a:pt x="1495494" y="1511426"/>
                  <a:pt x="1439720" y="1472428"/>
                  <a:pt x="1498175" y="1505832"/>
                </a:cubicBezTo>
                <a:cubicBezTo>
                  <a:pt x="1506111" y="1510367"/>
                  <a:pt x="1513054" y="1516507"/>
                  <a:pt x="1520990" y="1521042"/>
                </a:cubicBezTo>
                <a:cubicBezTo>
                  <a:pt x="1536250" y="1529762"/>
                  <a:pt x="1573841" y="1547210"/>
                  <a:pt x="1589435" y="1551463"/>
                </a:cubicBezTo>
                <a:cubicBezTo>
                  <a:pt x="1604311" y="1555520"/>
                  <a:pt x="1620012" y="1555723"/>
                  <a:pt x="1635064" y="1559068"/>
                </a:cubicBezTo>
                <a:cubicBezTo>
                  <a:pt x="1642889" y="1560807"/>
                  <a:pt x="1650054" y="1564934"/>
                  <a:pt x="1657879" y="1566673"/>
                </a:cubicBezTo>
                <a:cubicBezTo>
                  <a:pt x="1672932" y="1570018"/>
                  <a:pt x="1688456" y="1570934"/>
                  <a:pt x="1703509" y="1574279"/>
                </a:cubicBezTo>
                <a:cubicBezTo>
                  <a:pt x="1711334" y="1576018"/>
                  <a:pt x="1718513" y="1580081"/>
                  <a:pt x="1726324" y="1581884"/>
                </a:cubicBezTo>
                <a:cubicBezTo>
                  <a:pt x="1751514" y="1587697"/>
                  <a:pt x="1802373" y="1597094"/>
                  <a:pt x="1802373" y="1597094"/>
                </a:cubicBezTo>
                <a:cubicBezTo>
                  <a:pt x="1829507" y="1624230"/>
                  <a:pt x="1808314" y="1608930"/>
                  <a:pt x="1863213" y="1619910"/>
                </a:cubicBezTo>
                <a:cubicBezTo>
                  <a:pt x="1908774" y="1629022"/>
                  <a:pt x="1881448" y="1625989"/>
                  <a:pt x="1931657" y="1642726"/>
                </a:cubicBezTo>
                <a:cubicBezTo>
                  <a:pt x="1947765" y="1648096"/>
                  <a:pt x="1985035" y="1654923"/>
                  <a:pt x="2000102" y="1657936"/>
                </a:cubicBezTo>
                <a:cubicBezTo>
                  <a:pt x="2048954" y="1682362"/>
                  <a:pt x="2013029" y="1668127"/>
                  <a:pt x="2076151" y="1680752"/>
                </a:cubicBezTo>
                <a:cubicBezTo>
                  <a:pt x="2086400" y="1682802"/>
                  <a:pt x="2096521" y="1685486"/>
                  <a:pt x="2106571" y="1688357"/>
                </a:cubicBezTo>
                <a:cubicBezTo>
                  <a:pt x="2114279" y="1690559"/>
                  <a:pt x="2121499" y="1694528"/>
                  <a:pt x="2129386" y="1695962"/>
                </a:cubicBezTo>
                <a:cubicBezTo>
                  <a:pt x="2149494" y="1699618"/>
                  <a:pt x="2170138" y="1699800"/>
                  <a:pt x="2190225" y="1703567"/>
                </a:cubicBezTo>
                <a:cubicBezTo>
                  <a:pt x="2210771" y="1707420"/>
                  <a:pt x="2230785" y="1713708"/>
                  <a:pt x="2251065" y="1718778"/>
                </a:cubicBezTo>
                <a:lnTo>
                  <a:pt x="2281485" y="1726383"/>
                </a:lnTo>
                <a:cubicBezTo>
                  <a:pt x="2289090" y="1731453"/>
                  <a:pt x="2295899" y="1737992"/>
                  <a:pt x="2304300" y="1741593"/>
                </a:cubicBezTo>
                <a:cubicBezTo>
                  <a:pt x="2314294" y="1745876"/>
                  <a:pt x="2365239" y="1755136"/>
                  <a:pt x="2372744" y="1756804"/>
                </a:cubicBezTo>
                <a:cubicBezTo>
                  <a:pt x="2427412" y="1768952"/>
                  <a:pt x="2379087" y="1758917"/>
                  <a:pt x="2441189" y="1779619"/>
                </a:cubicBezTo>
                <a:cubicBezTo>
                  <a:pt x="2476942" y="1791537"/>
                  <a:pt x="2472236" y="1782036"/>
                  <a:pt x="2509633" y="1802435"/>
                </a:cubicBezTo>
                <a:cubicBezTo>
                  <a:pt x="2525681" y="1811189"/>
                  <a:pt x="2538913" y="1824681"/>
                  <a:pt x="2555263" y="1832856"/>
                </a:cubicBezTo>
                <a:cubicBezTo>
                  <a:pt x="2570473" y="1840461"/>
                  <a:pt x="2585964" y="1847528"/>
                  <a:pt x="2600893" y="1855671"/>
                </a:cubicBezTo>
                <a:cubicBezTo>
                  <a:pt x="2613869" y="1862749"/>
                  <a:pt x="2626618" y="1870287"/>
                  <a:pt x="2638917" y="1878487"/>
                </a:cubicBezTo>
                <a:cubicBezTo>
                  <a:pt x="2649463" y="1885518"/>
                  <a:pt x="2657754" y="1896155"/>
                  <a:pt x="2669337" y="1901303"/>
                </a:cubicBezTo>
                <a:cubicBezTo>
                  <a:pt x="2681149" y="1906553"/>
                  <a:pt x="2694687" y="1906373"/>
                  <a:pt x="2707362" y="1908908"/>
                </a:cubicBezTo>
                <a:cubicBezTo>
                  <a:pt x="2720425" y="1918706"/>
                  <a:pt x="2745024" y="1938035"/>
                  <a:pt x="2760597" y="1946934"/>
                </a:cubicBezTo>
                <a:cubicBezTo>
                  <a:pt x="2817048" y="1979192"/>
                  <a:pt x="2763846" y="1944756"/>
                  <a:pt x="2829041" y="1977355"/>
                </a:cubicBezTo>
                <a:cubicBezTo>
                  <a:pt x="2842262" y="1983966"/>
                  <a:pt x="2853845" y="1993560"/>
                  <a:pt x="2867066" y="2000171"/>
                </a:cubicBezTo>
                <a:cubicBezTo>
                  <a:pt x="2877976" y="2005626"/>
                  <a:pt x="2910555" y="2012945"/>
                  <a:pt x="2920301" y="2015381"/>
                </a:cubicBezTo>
                <a:cubicBezTo>
                  <a:pt x="2927906" y="2020451"/>
                  <a:pt x="2935803" y="2025107"/>
                  <a:pt x="2943115" y="2030591"/>
                </a:cubicBezTo>
                <a:cubicBezTo>
                  <a:pt x="2956101" y="2040331"/>
                  <a:pt x="2967221" y="2052660"/>
                  <a:pt x="2981140" y="2061012"/>
                </a:cubicBezTo>
                <a:cubicBezTo>
                  <a:pt x="2992846" y="2068036"/>
                  <a:pt x="3007459" y="2069199"/>
                  <a:pt x="3019165" y="2076223"/>
                </a:cubicBezTo>
                <a:cubicBezTo>
                  <a:pt x="3033084" y="2084574"/>
                  <a:pt x="3044063" y="2097096"/>
                  <a:pt x="3057190" y="2106643"/>
                </a:cubicBezTo>
                <a:cubicBezTo>
                  <a:pt x="3071974" y="2117395"/>
                  <a:pt x="3087397" y="2127250"/>
                  <a:pt x="3102819" y="2137064"/>
                </a:cubicBezTo>
                <a:cubicBezTo>
                  <a:pt x="3115290" y="2145000"/>
                  <a:pt x="3129019" y="2151011"/>
                  <a:pt x="3140844" y="2159880"/>
                </a:cubicBezTo>
                <a:cubicBezTo>
                  <a:pt x="3149448" y="2166333"/>
                  <a:pt x="3155055" y="2176243"/>
                  <a:pt x="3163659" y="2182696"/>
                </a:cubicBezTo>
                <a:cubicBezTo>
                  <a:pt x="3175484" y="2191565"/>
                  <a:pt x="3189149" y="2197677"/>
                  <a:pt x="3201684" y="2205511"/>
                </a:cubicBezTo>
                <a:cubicBezTo>
                  <a:pt x="3209435" y="2210355"/>
                  <a:pt x="3217061" y="2215409"/>
                  <a:pt x="3224498" y="2220722"/>
                </a:cubicBezTo>
                <a:cubicBezTo>
                  <a:pt x="3234812" y="2228089"/>
                  <a:pt x="3244170" y="2236819"/>
                  <a:pt x="3254918" y="2243537"/>
                </a:cubicBezTo>
                <a:cubicBezTo>
                  <a:pt x="3264532" y="2249546"/>
                  <a:pt x="3276113" y="2252158"/>
                  <a:pt x="3285338" y="2258748"/>
                </a:cubicBezTo>
                <a:cubicBezTo>
                  <a:pt x="3294090" y="2264999"/>
                  <a:pt x="3299664" y="2274960"/>
                  <a:pt x="3308153" y="2281563"/>
                </a:cubicBezTo>
                <a:cubicBezTo>
                  <a:pt x="3322583" y="2292786"/>
                  <a:pt x="3340857" y="2299057"/>
                  <a:pt x="3353783" y="2311984"/>
                </a:cubicBezTo>
                <a:cubicBezTo>
                  <a:pt x="3361388" y="2319589"/>
                  <a:pt x="3367845" y="2328549"/>
                  <a:pt x="3376597" y="2334800"/>
                </a:cubicBezTo>
                <a:cubicBezTo>
                  <a:pt x="3385822" y="2341390"/>
                  <a:pt x="3397948" y="2343208"/>
                  <a:pt x="3407017" y="2350010"/>
                </a:cubicBezTo>
                <a:cubicBezTo>
                  <a:pt x="3438695" y="2373769"/>
                  <a:pt x="3464322" y="2405688"/>
                  <a:pt x="3498277" y="2426062"/>
                </a:cubicBezTo>
                <a:cubicBezTo>
                  <a:pt x="3546022" y="2454711"/>
                  <a:pt x="3523080" y="2442268"/>
                  <a:pt x="3566721" y="2464088"/>
                </a:cubicBezTo>
                <a:cubicBezTo>
                  <a:pt x="3601599" y="2498968"/>
                  <a:pt x="3558775" y="2458131"/>
                  <a:pt x="3627561" y="2509720"/>
                </a:cubicBezTo>
                <a:lnTo>
                  <a:pt x="3657981" y="2532535"/>
                </a:lnTo>
                <a:cubicBezTo>
                  <a:pt x="3688398" y="2578166"/>
                  <a:pt x="3655446" y="2535072"/>
                  <a:pt x="3696005" y="2570561"/>
                </a:cubicBezTo>
                <a:cubicBezTo>
                  <a:pt x="3749783" y="2617617"/>
                  <a:pt x="3712515" y="2601414"/>
                  <a:pt x="3756845" y="2616193"/>
                </a:cubicBezTo>
                <a:cubicBezTo>
                  <a:pt x="3794428" y="2653776"/>
                  <a:pt x="3763653" y="2625984"/>
                  <a:pt x="3802475" y="2654219"/>
                </a:cubicBezTo>
                <a:cubicBezTo>
                  <a:pt x="3916321" y="2737020"/>
                  <a:pt x="3817564" y="2670305"/>
                  <a:pt x="3901339" y="2722666"/>
                </a:cubicBezTo>
                <a:cubicBezTo>
                  <a:pt x="3909090" y="2727510"/>
                  <a:pt x="3917017" y="2732166"/>
                  <a:pt x="3924154" y="2737876"/>
                </a:cubicBezTo>
                <a:cubicBezTo>
                  <a:pt x="3929753" y="2742355"/>
                  <a:pt x="3933398" y="2749109"/>
                  <a:pt x="3939364" y="2753087"/>
                </a:cubicBezTo>
                <a:cubicBezTo>
                  <a:pt x="3948796" y="2759376"/>
                  <a:pt x="3961009" y="2761118"/>
                  <a:pt x="3969783" y="2768297"/>
                </a:cubicBezTo>
                <a:cubicBezTo>
                  <a:pt x="3989206" y="2784189"/>
                  <a:pt x="4002138" y="2807612"/>
                  <a:pt x="4023018" y="2821533"/>
                </a:cubicBezTo>
                <a:cubicBezTo>
                  <a:pt x="4038228" y="2831673"/>
                  <a:pt x="4055722" y="2839027"/>
                  <a:pt x="4068648" y="2851954"/>
                </a:cubicBezTo>
                <a:cubicBezTo>
                  <a:pt x="4083858" y="2867165"/>
                  <a:pt x="4096379" y="2885654"/>
                  <a:pt x="4114277" y="2897586"/>
                </a:cubicBezTo>
                <a:cubicBezTo>
                  <a:pt x="4178933" y="2940690"/>
                  <a:pt x="4080086" y="2874344"/>
                  <a:pt x="4220747" y="2973638"/>
                </a:cubicBezTo>
                <a:cubicBezTo>
                  <a:pt x="4259665" y="3001110"/>
                  <a:pt x="4270053" y="3003253"/>
                  <a:pt x="4304401" y="3034479"/>
                </a:cubicBezTo>
                <a:cubicBezTo>
                  <a:pt x="4320317" y="3048949"/>
                  <a:pt x="4334821" y="3064900"/>
                  <a:pt x="4350031" y="3080111"/>
                </a:cubicBezTo>
                <a:lnTo>
                  <a:pt x="4388056" y="3118137"/>
                </a:lnTo>
                <a:lnTo>
                  <a:pt x="4410870" y="3140952"/>
                </a:lnTo>
                <a:cubicBezTo>
                  <a:pt x="4415940" y="3146022"/>
                  <a:pt x="4421778" y="3150427"/>
                  <a:pt x="4426080" y="3156163"/>
                </a:cubicBezTo>
                <a:cubicBezTo>
                  <a:pt x="4433685" y="3166303"/>
                  <a:pt x="4441528" y="3176270"/>
                  <a:pt x="4448895" y="3186584"/>
                </a:cubicBezTo>
                <a:cubicBezTo>
                  <a:pt x="4454207" y="3194022"/>
                  <a:pt x="4458033" y="3202568"/>
                  <a:pt x="4464105" y="3209399"/>
                </a:cubicBezTo>
                <a:cubicBezTo>
                  <a:pt x="4478396" y="3225476"/>
                  <a:pt x="4494525" y="3239820"/>
                  <a:pt x="4509735" y="3255031"/>
                </a:cubicBezTo>
                <a:lnTo>
                  <a:pt x="4532550" y="3277846"/>
                </a:lnTo>
                <a:cubicBezTo>
                  <a:pt x="4537620" y="3287986"/>
                  <a:pt x="4543294" y="3297846"/>
                  <a:pt x="4547760" y="3308267"/>
                </a:cubicBezTo>
                <a:cubicBezTo>
                  <a:pt x="4550918" y="3315635"/>
                  <a:pt x="4551387" y="3324123"/>
                  <a:pt x="4555364" y="3331083"/>
                </a:cubicBezTo>
                <a:cubicBezTo>
                  <a:pt x="4606332" y="3420281"/>
                  <a:pt x="4549169" y="3295877"/>
                  <a:pt x="4600994" y="3399530"/>
                </a:cubicBezTo>
                <a:cubicBezTo>
                  <a:pt x="4604579" y="3406700"/>
                  <a:pt x="4604475" y="3415471"/>
                  <a:pt x="4608599" y="3422345"/>
                </a:cubicBezTo>
                <a:cubicBezTo>
                  <a:pt x="4612288" y="3428494"/>
                  <a:pt x="4619832" y="3431590"/>
                  <a:pt x="4623809" y="3437556"/>
                </a:cubicBezTo>
                <a:cubicBezTo>
                  <a:pt x="4630097" y="3446989"/>
                  <a:pt x="4633513" y="3458066"/>
                  <a:pt x="4639019" y="3467976"/>
                </a:cubicBezTo>
                <a:cubicBezTo>
                  <a:pt x="4659976" y="3505700"/>
                  <a:pt x="4660149" y="3503756"/>
                  <a:pt x="4684649" y="3536423"/>
                </a:cubicBezTo>
                <a:cubicBezTo>
                  <a:pt x="4705928" y="3600264"/>
                  <a:pt x="4671069" y="3499266"/>
                  <a:pt x="4715068" y="3604870"/>
                </a:cubicBezTo>
                <a:cubicBezTo>
                  <a:pt x="4721234" y="3619670"/>
                  <a:pt x="4723108" y="3636161"/>
                  <a:pt x="4730278" y="3650502"/>
                </a:cubicBezTo>
                <a:cubicBezTo>
                  <a:pt x="4735348" y="3660642"/>
                  <a:pt x="4741278" y="3670396"/>
                  <a:pt x="4745488" y="3680922"/>
                </a:cubicBezTo>
                <a:cubicBezTo>
                  <a:pt x="4751443" y="3695809"/>
                  <a:pt x="4755628" y="3711343"/>
                  <a:pt x="4760698" y="3726554"/>
                </a:cubicBezTo>
                <a:cubicBezTo>
                  <a:pt x="4763233" y="3734159"/>
                  <a:pt x="4764718" y="3742199"/>
                  <a:pt x="4768303" y="3749369"/>
                </a:cubicBezTo>
                <a:lnTo>
                  <a:pt x="4783513" y="3779790"/>
                </a:lnTo>
                <a:cubicBezTo>
                  <a:pt x="4786048" y="3792465"/>
                  <a:pt x="4789153" y="3805040"/>
                  <a:pt x="4791118" y="3817816"/>
                </a:cubicBezTo>
                <a:cubicBezTo>
                  <a:pt x="4798507" y="3865843"/>
                  <a:pt x="4795866" y="3874833"/>
                  <a:pt x="4806328" y="3916684"/>
                </a:cubicBezTo>
                <a:cubicBezTo>
                  <a:pt x="4808272" y="3924461"/>
                  <a:pt x="4811731" y="3931792"/>
                  <a:pt x="4813933" y="3939500"/>
                </a:cubicBezTo>
                <a:cubicBezTo>
                  <a:pt x="4816804" y="3949550"/>
                  <a:pt x="4818667" y="3959870"/>
                  <a:pt x="4821538" y="3969920"/>
                </a:cubicBezTo>
                <a:cubicBezTo>
                  <a:pt x="4828771" y="3995235"/>
                  <a:pt x="4831993" y="3994629"/>
                  <a:pt x="4836748" y="4023157"/>
                </a:cubicBezTo>
                <a:cubicBezTo>
                  <a:pt x="4837581" y="4028158"/>
                  <a:pt x="4836748" y="4033297"/>
                  <a:pt x="4836748" y="4038367"/>
                </a:cubicBezTo>
              </a:path>
            </a:pathLst>
          </a:cu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647935" y="6145011"/>
            <a:ext cx="342233" cy="388455"/>
            <a:chOff x="7385615" y="5468148"/>
            <a:chExt cx="342233" cy="388455"/>
          </a:xfrm>
        </p:grpSpPr>
        <p:sp>
          <p:nvSpPr>
            <p:cNvPr id="10" name="Oval 9"/>
            <p:cNvSpPr/>
            <p:nvPr/>
          </p:nvSpPr>
          <p:spPr>
            <a:xfrm>
              <a:off x="7385615" y="5476345"/>
              <a:ext cx="136893" cy="136893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454062" y="5605041"/>
              <a:ext cx="136893" cy="136893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590955" y="5582817"/>
              <a:ext cx="136893" cy="136893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522509" y="5468148"/>
              <a:ext cx="136893" cy="136893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554450" y="5719710"/>
              <a:ext cx="136893" cy="136893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917626" y="2129392"/>
            <a:ext cx="659258" cy="600881"/>
            <a:chOff x="2917626" y="2129392"/>
            <a:chExt cx="659258" cy="600881"/>
          </a:xfrm>
        </p:grpSpPr>
        <p:sp>
          <p:nvSpPr>
            <p:cNvPr id="9" name="Oval 8"/>
            <p:cNvSpPr/>
            <p:nvPr/>
          </p:nvSpPr>
          <p:spPr>
            <a:xfrm rot="3455591" flipV="1">
              <a:off x="3300121" y="2239101"/>
              <a:ext cx="360385" cy="140968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2917626" y="2144041"/>
              <a:ext cx="476947" cy="304209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9" idx="6"/>
            </p:cNvCxnSpPr>
            <p:nvPr/>
          </p:nvCxnSpPr>
          <p:spPr>
            <a:xfrm flipV="1">
              <a:off x="3156099" y="2461715"/>
              <a:ext cx="420785" cy="2685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579997" y="3028477"/>
            <a:ext cx="412617" cy="376080"/>
            <a:chOff x="2917626" y="2129392"/>
            <a:chExt cx="659258" cy="600881"/>
          </a:xfrm>
        </p:grpSpPr>
        <p:sp>
          <p:nvSpPr>
            <p:cNvPr id="21" name="Oval 20"/>
            <p:cNvSpPr/>
            <p:nvPr/>
          </p:nvSpPr>
          <p:spPr>
            <a:xfrm rot="3455591" flipV="1">
              <a:off x="3300121" y="2239101"/>
              <a:ext cx="360385" cy="140968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2917626" y="2144041"/>
              <a:ext cx="476947" cy="304209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21" idx="6"/>
            </p:cNvCxnSpPr>
            <p:nvPr/>
          </p:nvCxnSpPr>
          <p:spPr>
            <a:xfrm flipV="1">
              <a:off x="3156099" y="2461715"/>
              <a:ext cx="420785" cy="2685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reeform 23"/>
          <p:cNvSpPr/>
          <p:nvPr/>
        </p:nvSpPr>
        <p:spPr>
          <a:xfrm>
            <a:off x="3148449" y="2737876"/>
            <a:ext cx="425877" cy="486734"/>
          </a:xfrm>
          <a:custGeom>
            <a:avLst/>
            <a:gdLst>
              <a:gd name="connsiteX0" fmla="*/ 0 w 425877"/>
              <a:gd name="connsiteY0" fmla="*/ 0 h 486734"/>
              <a:gd name="connsiteX1" fmla="*/ 15210 w 425877"/>
              <a:gd name="connsiteY1" fmla="*/ 60842 h 486734"/>
              <a:gd name="connsiteX2" fmla="*/ 22815 w 425877"/>
              <a:gd name="connsiteY2" fmla="*/ 91263 h 486734"/>
              <a:gd name="connsiteX3" fmla="*/ 68444 w 425877"/>
              <a:gd name="connsiteY3" fmla="*/ 152105 h 486734"/>
              <a:gd name="connsiteX4" fmla="*/ 98864 w 425877"/>
              <a:gd name="connsiteY4" fmla="*/ 190131 h 486734"/>
              <a:gd name="connsiteX5" fmla="*/ 121679 w 425877"/>
              <a:gd name="connsiteY5" fmla="*/ 235762 h 486734"/>
              <a:gd name="connsiteX6" fmla="*/ 144494 w 425877"/>
              <a:gd name="connsiteY6" fmla="*/ 266183 h 486734"/>
              <a:gd name="connsiteX7" fmla="*/ 167309 w 425877"/>
              <a:gd name="connsiteY7" fmla="*/ 273788 h 486734"/>
              <a:gd name="connsiteX8" fmla="*/ 190123 w 425877"/>
              <a:gd name="connsiteY8" fmla="*/ 296604 h 486734"/>
              <a:gd name="connsiteX9" fmla="*/ 212938 w 425877"/>
              <a:gd name="connsiteY9" fmla="*/ 327024 h 486734"/>
              <a:gd name="connsiteX10" fmla="*/ 235753 w 425877"/>
              <a:gd name="connsiteY10" fmla="*/ 334630 h 486734"/>
              <a:gd name="connsiteX11" fmla="*/ 288988 w 425877"/>
              <a:gd name="connsiteY11" fmla="*/ 387866 h 486734"/>
              <a:gd name="connsiteX12" fmla="*/ 304198 w 425877"/>
              <a:gd name="connsiteY12" fmla="*/ 403077 h 486734"/>
              <a:gd name="connsiteX13" fmla="*/ 349827 w 425877"/>
              <a:gd name="connsiteY13" fmla="*/ 433497 h 486734"/>
              <a:gd name="connsiteX14" fmla="*/ 387852 w 425877"/>
              <a:gd name="connsiteY14" fmla="*/ 456313 h 486734"/>
              <a:gd name="connsiteX15" fmla="*/ 403062 w 425877"/>
              <a:gd name="connsiteY15" fmla="*/ 471524 h 486734"/>
              <a:gd name="connsiteX16" fmla="*/ 425877 w 425877"/>
              <a:gd name="connsiteY16" fmla="*/ 486734 h 48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5877" h="486734">
                <a:moveTo>
                  <a:pt x="0" y="0"/>
                </a:moveTo>
                <a:cubicBezTo>
                  <a:pt x="15462" y="77310"/>
                  <a:pt x="-380" y="6275"/>
                  <a:pt x="15210" y="60842"/>
                </a:cubicBezTo>
                <a:cubicBezTo>
                  <a:pt x="18081" y="70892"/>
                  <a:pt x="18141" y="81914"/>
                  <a:pt x="22815" y="91263"/>
                </a:cubicBezTo>
                <a:cubicBezTo>
                  <a:pt x="58186" y="162009"/>
                  <a:pt x="39926" y="116456"/>
                  <a:pt x="68444" y="152105"/>
                </a:cubicBezTo>
                <a:cubicBezTo>
                  <a:pt x="106819" y="200075"/>
                  <a:pt x="62139" y="153403"/>
                  <a:pt x="98864" y="190131"/>
                </a:cubicBezTo>
                <a:cubicBezTo>
                  <a:pt x="108282" y="218384"/>
                  <a:pt x="103251" y="209962"/>
                  <a:pt x="121679" y="235762"/>
                </a:cubicBezTo>
                <a:cubicBezTo>
                  <a:pt x="129046" y="246076"/>
                  <a:pt x="134757" y="258068"/>
                  <a:pt x="144494" y="266183"/>
                </a:cubicBezTo>
                <a:cubicBezTo>
                  <a:pt x="150652" y="271315"/>
                  <a:pt x="159704" y="271253"/>
                  <a:pt x="167309" y="273788"/>
                </a:cubicBezTo>
                <a:cubicBezTo>
                  <a:pt x="174914" y="281393"/>
                  <a:pt x="183124" y="288438"/>
                  <a:pt x="190123" y="296604"/>
                </a:cubicBezTo>
                <a:cubicBezTo>
                  <a:pt x="198372" y="306228"/>
                  <a:pt x="203201" y="318910"/>
                  <a:pt x="212938" y="327024"/>
                </a:cubicBezTo>
                <a:cubicBezTo>
                  <a:pt x="219096" y="332156"/>
                  <a:pt x="228148" y="332095"/>
                  <a:pt x="235753" y="334630"/>
                </a:cubicBezTo>
                <a:cubicBezTo>
                  <a:pt x="252962" y="386257"/>
                  <a:pt x="227970" y="326844"/>
                  <a:pt x="288988" y="387866"/>
                </a:cubicBezTo>
                <a:cubicBezTo>
                  <a:pt x="294058" y="392936"/>
                  <a:pt x="298462" y="398775"/>
                  <a:pt x="304198" y="403077"/>
                </a:cubicBezTo>
                <a:cubicBezTo>
                  <a:pt x="318822" y="414045"/>
                  <a:pt x="336902" y="420571"/>
                  <a:pt x="349827" y="433497"/>
                </a:cubicBezTo>
                <a:cubicBezTo>
                  <a:pt x="370705" y="454377"/>
                  <a:pt x="358235" y="446441"/>
                  <a:pt x="387852" y="456313"/>
                </a:cubicBezTo>
                <a:cubicBezTo>
                  <a:pt x="392922" y="461383"/>
                  <a:pt x="397463" y="467045"/>
                  <a:pt x="403062" y="471524"/>
                </a:cubicBezTo>
                <a:cubicBezTo>
                  <a:pt x="410199" y="477234"/>
                  <a:pt x="425877" y="486734"/>
                  <a:pt x="425877" y="486734"/>
                </a:cubicBezTo>
              </a:path>
            </a:pathLst>
          </a:cu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741635" y="3422345"/>
            <a:ext cx="3049584" cy="2737877"/>
          </a:xfrm>
          <a:custGeom>
            <a:avLst/>
            <a:gdLst>
              <a:gd name="connsiteX0" fmla="*/ 0 w 3049584"/>
              <a:gd name="connsiteY0" fmla="*/ 0 h 2737877"/>
              <a:gd name="connsiteX1" fmla="*/ 38024 w 3049584"/>
              <a:gd name="connsiteY1" fmla="*/ 15211 h 2737877"/>
              <a:gd name="connsiteX2" fmla="*/ 91259 w 3049584"/>
              <a:gd name="connsiteY2" fmla="*/ 38026 h 2737877"/>
              <a:gd name="connsiteX3" fmla="*/ 129284 w 3049584"/>
              <a:gd name="connsiteY3" fmla="*/ 68447 h 2737877"/>
              <a:gd name="connsiteX4" fmla="*/ 174913 w 3049584"/>
              <a:gd name="connsiteY4" fmla="*/ 83658 h 2737877"/>
              <a:gd name="connsiteX5" fmla="*/ 220543 w 3049584"/>
              <a:gd name="connsiteY5" fmla="*/ 106473 h 2737877"/>
              <a:gd name="connsiteX6" fmla="*/ 281383 w 3049584"/>
              <a:gd name="connsiteY6" fmla="*/ 121684 h 2737877"/>
              <a:gd name="connsiteX7" fmla="*/ 327012 w 3049584"/>
              <a:gd name="connsiteY7" fmla="*/ 136894 h 2737877"/>
              <a:gd name="connsiteX8" fmla="*/ 410667 w 3049584"/>
              <a:gd name="connsiteY8" fmla="*/ 205341 h 2737877"/>
              <a:gd name="connsiteX9" fmla="*/ 456297 w 3049584"/>
              <a:gd name="connsiteY9" fmla="*/ 235762 h 2737877"/>
              <a:gd name="connsiteX10" fmla="*/ 479111 w 3049584"/>
              <a:gd name="connsiteY10" fmla="*/ 243367 h 2737877"/>
              <a:gd name="connsiteX11" fmla="*/ 517136 w 3049584"/>
              <a:gd name="connsiteY11" fmla="*/ 266183 h 2737877"/>
              <a:gd name="connsiteX12" fmla="*/ 562766 w 3049584"/>
              <a:gd name="connsiteY12" fmla="*/ 288998 h 2737877"/>
              <a:gd name="connsiteX13" fmla="*/ 577976 w 3049584"/>
              <a:gd name="connsiteY13" fmla="*/ 304209 h 2737877"/>
              <a:gd name="connsiteX14" fmla="*/ 654025 w 3049584"/>
              <a:gd name="connsiteY14" fmla="*/ 327025 h 2737877"/>
              <a:gd name="connsiteX15" fmla="*/ 707260 w 3049584"/>
              <a:gd name="connsiteY15" fmla="*/ 357445 h 2737877"/>
              <a:gd name="connsiteX16" fmla="*/ 775704 w 3049584"/>
              <a:gd name="connsiteY16" fmla="*/ 395471 h 2737877"/>
              <a:gd name="connsiteX17" fmla="*/ 798519 w 3049584"/>
              <a:gd name="connsiteY17" fmla="*/ 410682 h 2737877"/>
              <a:gd name="connsiteX18" fmla="*/ 859359 w 3049584"/>
              <a:gd name="connsiteY18" fmla="*/ 441103 h 2737877"/>
              <a:gd name="connsiteX19" fmla="*/ 882174 w 3049584"/>
              <a:gd name="connsiteY19" fmla="*/ 456313 h 2737877"/>
              <a:gd name="connsiteX20" fmla="*/ 920198 w 3049584"/>
              <a:gd name="connsiteY20" fmla="*/ 463918 h 2737877"/>
              <a:gd name="connsiteX21" fmla="*/ 950618 w 3049584"/>
              <a:gd name="connsiteY21" fmla="*/ 471524 h 2737877"/>
              <a:gd name="connsiteX22" fmla="*/ 981038 w 3049584"/>
              <a:gd name="connsiteY22" fmla="*/ 486734 h 2737877"/>
              <a:gd name="connsiteX23" fmla="*/ 1034273 w 3049584"/>
              <a:gd name="connsiteY23" fmla="*/ 517155 h 2737877"/>
              <a:gd name="connsiteX24" fmla="*/ 1095112 w 3049584"/>
              <a:gd name="connsiteY24" fmla="*/ 547576 h 2737877"/>
              <a:gd name="connsiteX25" fmla="*/ 1117927 w 3049584"/>
              <a:gd name="connsiteY25" fmla="*/ 555181 h 2737877"/>
              <a:gd name="connsiteX26" fmla="*/ 1163557 w 3049584"/>
              <a:gd name="connsiteY26" fmla="*/ 577997 h 2737877"/>
              <a:gd name="connsiteX27" fmla="*/ 1186372 w 3049584"/>
              <a:gd name="connsiteY27" fmla="*/ 585602 h 2737877"/>
              <a:gd name="connsiteX28" fmla="*/ 1239606 w 3049584"/>
              <a:gd name="connsiteY28" fmla="*/ 608417 h 2737877"/>
              <a:gd name="connsiteX29" fmla="*/ 1254816 w 3049584"/>
              <a:gd name="connsiteY29" fmla="*/ 623628 h 2737877"/>
              <a:gd name="connsiteX30" fmla="*/ 1277631 w 3049584"/>
              <a:gd name="connsiteY30" fmla="*/ 631233 h 2737877"/>
              <a:gd name="connsiteX31" fmla="*/ 1315656 w 3049584"/>
              <a:gd name="connsiteY31" fmla="*/ 661654 h 2737877"/>
              <a:gd name="connsiteX32" fmla="*/ 1353681 w 3049584"/>
              <a:gd name="connsiteY32" fmla="*/ 699680 h 2737877"/>
              <a:gd name="connsiteX33" fmla="*/ 1406915 w 3049584"/>
              <a:gd name="connsiteY33" fmla="*/ 730101 h 2737877"/>
              <a:gd name="connsiteX34" fmla="*/ 1437335 w 3049584"/>
              <a:gd name="connsiteY34" fmla="*/ 768127 h 2737877"/>
              <a:gd name="connsiteX35" fmla="*/ 1505779 w 3049584"/>
              <a:gd name="connsiteY35" fmla="*/ 806153 h 2737877"/>
              <a:gd name="connsiteX36" fmla="*/ 1551409 w 3049584"/>
              <a:gd name="connsiteY36" fmla="*/ 836574 h 2737877"/>
              <a:gd name="connsiteX37" fmla="*/ 1597039 w 3049584"/>
              <a:gd name="connsiteY37" fmla="*/ 874600 h 2737877"/>
              <a:gd name="connsiteX38" fmla="*/ 1627459 w 3049584"/>
              <a:gd name="connsiteY38" fmla="*/ 897415 h 2737877"/>
              <a:gd name="connsiteX39" fmla="*/ 1657878 w 3049584"/>
              <a:gd name="connsiteY39" fmla="*/ 912626 h 2737877"/>
              <a:gd name="connsiteX40" fmla="*/ 1726323 w 3049584"/>
              <a:gd name="connsiteY40" fmla="*/ 965862 h 2737877"/>
              <a:gd name="connsiteX41" fmla="*/ 1787163 w 3049584"/>
              <a:gd name="connsiteY41" fmla="*/ 1011494 h 2737877"/>
              <a:gd name="connsiteX42" fmla="*/ 1855607 w 3049584"/>
              <a:gd name="connsiteY42" fmla="*/ 1072335 h 2737877"/>
              <a:gd name="connsiteX43" fmla="*/ 1870817 w 3049584"/>
              <a:gd name="connsiteY43" fmla="*/ 1087546 h 2737877"/>
              <a:gd name="connsiteX44" fmla="*/ 1886027 w 3049584"/>
              <a:gd name="connsiteY44" fmla="*/ 1117967 h 2737877"/>
              <a:gd name="connsiteX45" fmla="*/ 1908842 w 3049584"/>
              <a:gd name="connsiteY45" fmla="*/ 1133177 h 2737877"/>
              <a:gd name="connsiteX46" fmla="*/ 1962076 w 3049584"/>
              <a:gd name="connsiteY46" fmla="*/ 1155993 h 2737877"/>
              <a:gd name="connsiteX47" fmla="*/ 2038126 w 3049584"/>
              <a:gd name="connsiteY47" fmla="*/ 1216834 h 2737877"/>
              <a:gd name="connsiteX48" fmla="*/ 2053336 w 3049584"/>
              <a:gd name="connsiteY48" fmla="*/ 1232045 h 2737877"/>
              <a:gd name="connsiteX49" fmla="*/ 2121780 w 3049584"/>
              <a:gd name="connsiteY49" fmla="*/ 1270071 h 2737877"/>
              <a:gd name="connsiteX50" fmla="*/ 2182620 w 3049584"/>
              <a:gd name="connsiteY50" fmla="*/ 1308097 h 2737877"/>
              <a:gd name="connsiteX51" fmla="*/ 2197830 w 3049584"/>
              <a:gd name="connsiteY51" fmla="*/ 1330913 h 2737877"/>
              <a:gd name="connsiteX52" fmla="*/ 2251064 w 3049584"/>
              <a:gd name="connsiteY52" fmla="*/ 1353728 h 2737877"/>
              <a:gd name="connsiteX53" fmla="*/ 2304299 w 3049584"/>
              <a:gd name="connsiteY53" fmla="*/ 1399359 h 2737877"/>
              <a:gd name="connsiteX54" fmla="*/ 2319509 w 3049584"/>
              <a:gd name="connsiteY54" fmla="*/ 1414570 h 2737877"/>
              <a:gd name="connsiteX55" fmla="*/ 2342324 w 3049584"/>
              <a:gd name="connsiteY55" fmla="*/ 1429780 h 2737877"/>
              <a:gd name="connsiteX56" fmla="*/ 2357534 w 3049584"/>
              <a:gd name="connsiteY56" fmla="*/ 1444991 h 2737877"/>
              <a:gd name="connsiteX57" fmla="*/ 2372744 w 3049584"/>
              <a:gd name="connsiteY57" fmla="*/ 1467806 h 2737877"/>
              <a:gd name="connsiteX58" fmla="*/ 2395558 w 3049584"/>
              <a:gd name="connsiteY58" fmla="*/ 1475412 h 2737877"/>
              <a:gd name="connsiteX59" fmla="*/ 2433583 w 3049584"/>
              <a:gd name="connsiteY59" fmla="*/ 1513438 h 2737877"/>
              <a:gd name="connsiteX60" fmla="*/ 2479213 w 3049584"/>
              <a:gd name="connsiteY60" fmla="*/ 1543858 h 2737877"/>
              <a:gd name="connsiteX61" fmla="*/ 2494423 w 3049584"/>
              <a:gd name="connsiteY61" fmla="*/ 1559069 h 2737877"/>
              <a:gd name="connsiteX62" fmla="*/ 2502028 w 3049584"/>
              <a:gd name="connsiteY62" fmla="*/ 1581885 h 2737877"/>
              <a:gd name="connsiteX63" fmla="*/ 2524843 w 3049584"/>
              <a:gd name="connsiteY63" fmla="*/ 1597095 h 2737877"/>
              <a:gd name="connsiteX64" fmla="*/ 2540052 w 3049584"/>
              <a:gd name="connsiteY64" fmla="*/ 1619911 h 2737877"/>
              <a:gd name="connsiteX65" fmla="*/ 2547657 w 3049584"/>
              <a:gd name="connsiteY65" fmla="*/ 1642726 h 2737877"/>
              <a:gd name="connsiteX66" fmla="*/ 2593287 w 3049584"/>
              <a:gd name="connsiteY66" fmla="*/ 1688358 h 2737877"/>
              <a:gd name="connsiteX67" fmla="*/ 2608497 w 3049584"/>
              <a:gd name="connsiteY67" fmla="*/ 1711173 h 2737877"/>
              <a:gd name="connsiteX68" fmla="*/ 2631312 w 3049584"/>
              <a:gd name="connsiteY68" fmla="*/ 1726384 h 2737877"/>
              <a:gd name="connsiteX69" fmla="*/ 2661732 w 3049584"/>
              <a:gd name="connsiteY69" fmla="*/ 1764410 h 2737877"/>
              <a:gd name="connsiteX70" fmla="*/ 2676942 w 3049584"/>
              <a:gd name="connsiteY70" fmla="*/ 1787225 h 2737877"/>
              <a:gd name="connsiteX71" fmla="*/ 2692151 w 3049584"/>
              <a:gd name="connsiteY71" fmla="*/ 1832857 h 2737877"/>
              <a:gd name="connsiteX72" fmla="*/ 2707361 w 3049584"/>
              <a:gd name="connsiteY72" fmla="*/ 1855672 h 2737877"/>
              <a:gd name="connsiteX73" fmla="*/ 2722571 w 3049584"/>
              <a:gd name="connsiteY73" fmla="*/ 1870883 h 2737877"/>
              <a:gd name="connsiteX74" fmla="*/ 2752991 w 3049584"/>
              <a:gd name="connsiteY74" fmla="*/ 1924119 h 2737877"/>
              <a:gd name="connsiteX75" fmla="*/ 2783411 w 3049584"/>
              <a:gd name="connsiteY75" fmla="*/ 1962145 h 2737877"/>
              <a:gd name="connsiteX76" fmla="*/ 2806226 w 3049584"/>
              <a:gd name="connsiteY76" fmla="*/ 2038197 h 2737877"/>
              <a:gd name="connsiteX77" fmla="*/ 2813831 w 3049584"/>
              <a:gd name="connsiteY77" fmla="*/ 2061013 h 2737877"/>
              <a:gd name="connsiteX78" fmla="*/ 2836645 w 3049584"/>
              <a:gd name="connsiteY78" fmla="*/ 2076223 h 2737877"/>
              <a:gd name="connsiteX79" fmla="*/ 2867065 w 3049584"/>
              <a:gd name="connsiteY79" fmla="*/ 2114249 h 2737877"/>
              <a:gd name="connsiteX80" fmla="*/ 2889880 w 3049584"/>
              <a:gd name="connsiteY80" fmla="*/ 2159881 h 2737877"/>
              <a:gd name="connsiteX81" fmla="*/ 2897485 w 3049584"/>
              <a:gd name="connsiteY81" fmla="*/ 2182696 h 2737877"/>
              <a:gd name="connsiteX82" fmla="*/ 2920300 w 3049584"/>
              <a:gd name="connsiteY82" fmla="*/ 2228328 h 2737877"/>
              <a:gd name="connsiteX83" fmla="*/ 2927905 w 3049584"/>
              <a:gd name="connsiteY83" fmla="*/ 2311985 h 2737877"/>
              <a:gd name="connsiteX84" fmla="*/ 2943115 w 3049584"/>
              <a:gd name="connsiteY84" fmla="*/ 2357616 h 2737877"/>
              <a:gd name="connsiteX85" fmla="*/ 2965930 w 3049584"/>
              <a:gd name="connsiteY85" fmla="*/ 2403247 h 2737877"/>
              <a:gd name="connsiteX86" fmla="*/ 2988744 w 3049584"/>
              <a:gd name="connsiteY86" fmla="*/ 2464089 h 2737877"/>
              <a:gd name="connsiteX87" fmla="*/ 3003954 w 3049584"/>
              <a:gd name="connsiteY87" fmla="*/ 2509720 h 2737877"/>
              <a:gd name="connsiteX88" fmla="*/ 3011559 w 3049584"/>
              <a:gd name="connsiteY88" fmla="*/ 2532536 h 2737877"/>
              <a:gd name="connsiteX89" fmla="*/ 3019164 w 3049584"/>
              <a:gd name="connsiteY89" fmla="*/ 2555352 h 2737877"/>
              <a:gd name="connsiteX90" fmla="*/ 3026769 w 3049584"/>
              <a:gd name="connsiteY90" fmla="*/ 2600983 h 2737877"/>
              <a:gd name="connsiteX91" fmla="*/ 3041979 w 3049584"/>
              <a:gd name="connsiteY91" fmla="*/ 2646614 h 2737877"/>
              <a:gd name="connsiteX92" fmla="*/ 3049584 w 3049584"/>
              <a:gd name="connsiteY92" fmla="*/ 2737877 h 273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3049584" h="2737877">
                <a:moveTo>
                  <a:pt x="0" y="0"/>
                </a:moveTo>
                <a:cubicBezTo>
                  <a:pt x="12675" y="5070"/>
                  <a:pt x="25549" y="9666"/>
                  <a:pt x="38024" y="15211"/>
                </a:cubicBezTo>
                <a:cubicBezTo>
                  <a:pt x="94398" y="40267"/>
                  <a:pt x="44406" y="22408"/>
                  <a:pt x="91259" y="38026"/>
                </a:cubicBezTo>
                <a:cubicBezTo>
                  <a:pt x="103902" y="50670"/>
                  <a:pt x="112013" y="60771"/>
                  <a:pt x="129284" y="68447"/>
                </a:cubicBezTo>
                <a:cubicBezTo>
                  <a:pt x="143935" y="74959"/>
                  <a:pt x="161573" y="74765"/>
                  <a:pt x="174913" y="83658"/>
                </a:cubicBezTo>
                <a:cubicBezTo>
                  <a:pt x="198876" y="99633"/>
                  <a:pt x="193900" y="99206"/>
                  <a:pt x="220543" y="106473"/>
                </a:cubicBezTo>
                <a:cubicBezTo>
                  <a:pt x="240711" y="111973"/>
                  <a:pt x="261552" y="115073"/>
                  <a:pt x="281383" y="121684"/>
                </a:cubicBezTo>
                <a:lnTo>
                  <a:pt x="327012" y="136894"/>
                </a:lnTo>
                <a:cubicBezTo>
                  <a:pt x="377964" y="187848"/>
                  <a:pt x="350121" y="164975"/>
                  <a:pt x="410667" y="205341"/>
                </a:cubicBezTo>
                <a:lnTo>
                  <a:pt x="456297" y="235762"/>
                </a:lnTo>
                <a:lnTo>
                  <a:pt x="479111" y="243367"/>
                </a:lnTo>
                <a:cubicBezTo>
                  <a:pt x="508819" y="273077"/>
                  <a:pt x="477648" y="246439"/>
                  <a:pt x="517136" y="266183"/>
                </a:cubicBezTo>
                <a:cubicBezTo>
                  <a:pt x="576106" y="295668"/>
                  <a:pt x="505420" y="269883"/>
                  <a:pt x="562766" y="288998"/>
                </a:cubicBezTo>
                <a:cubicBezTo>
                  <a:pt x="567836" y="294068"/>
                  <a:pt x="571563" y="301002"/>
                  <a:pt x="577976" y="304209"/>
                </a:cubicBezTo>
                <a:cubicBezTo>
                  <a:pt x="596486" y="313464"/>
                  <a:pt x="632196" y="321567"/>
                  <a:pt x="654025" y="327025"/>
                </a:cubicBezTo>
                <a:cubicBezTo>
                  <a:pt x="753823" y="401873"/>
                  <a:pt x="632598" y="315965"/>
                  <a:pt x="707260" y="357445"/>
                </a:cubicBezTo>
                <a:cubicBezTo>
                  <a:pt x="785711" y="401030"/>
                  <a:pt x="724080" y="378262"/>
                  <a:pt x="775704" y="395471"/>
                </a:cubicBezTo>
                <a:cubicBezTo>
                  <a:pt x="783309" y="400541"/>
                  <a:pt x="790495" y="406305"/>
                  <a:pt x="798519" y="410682"/>
                </a:cubicBezTo>
                <a:cubicBezTo>
                  <a:pt x="818424" y="421540"/>
                  <a:pt x="840493" y="428526"/>
                  <a:pt x="859359" y="441103"/>
                </a:cubicBezTo>
                <a:cubicBezTo>
                  <a:pt x="866964" y="446173"/>
                  <a:pt x="873616" y="453104"/>
                  <a:pt x="882174" y="456313"/>
                </a:cubicBezTo>
                <a:cubicBezTo>
                  <a:pt x="894277" y="460852"/>
                  <a:pt x="907580" y="461114"/>
                  <a:pt x="920198" y="463918"/>
                </a:cubicBezTo>
                <a:cubicBezTo>
                  <a:pt x="930401" y="466186"/>
                  <a:pt x="940831" y="467854"/>
                  <a:pt x="950618" y="471524"/>
                </a:cubicBezTo>
                <a:cubicBezTo>
                  <a:pt x="961233" y="475505"/>
                  <a:pt x="970898" y="481664"/>
                  <a:pt x="981038" y="486734"/>
                </a:cubicBezTo>
                <a:cubicBezTo>
                  <a:pt x="1023255" y="528953"/>
                  <a:pt x="981746" y="495268"/>
                  <a:pt x="1034273" y="517155"/>
                </a:cubicBezTo>
                <a:cubicBezTo>
                  <a:pt x="1055202" y="525876"/>
                  <a:pt x="1073602" y="540406"/>
                  <a:pt x="1095112" y="547576"/>
                </a:cubicBezTo>
                <a:cubicBezTo>
                  <a:pt x="1102717" y="550111"/>
                  <a:pt x="1110602" y="551925"/>
                  <a:pt x="1117927" y="555181"/>
                </a:cubicBezTo>
                <a:cubicBezTo>
                  <a:pt x="1133467" y="562088"/>
                  <a:pt x="1148017" y="571090"/>
                  <a:pt x="1163557" y="577997"/>
                </a:cubicBezTo>
                <a:cubicBezTo>
                  <a:pt x="1170882" y="581253"/>
                  <a:pt x="1179004" y="582444"/>
                  <a:pt x="1186372" y="585602"/>
                </a:cubicBezTo>
                <a:cubicBezTo>
                  <a:pt x="1252154" y="613795"/>
                  <a:pt x="1186100" y="590582"/>
                  <a:pt x="1239606" y="608417"/>
                </a:cubicBezTo>
                <a:cubicBezTo>
                  <a:pt x="1244676" y="613487"/>
                  <a:pt x="1248668" y="619939"/>
                  <a:pt x="1254816" y="623628"/>
                </a:cubicBezTo>
                <a:cubicBezTo>
                  <a:pt x="1261690" y="627753"/>
                  <a:pt x="1271371" y="626225"/>
                  <a:pt x="1277631" y="631233"/>
                </a:cubicBezTo>
                <a:cubicBezTo>
                  <a:pt x="1326772" y="670547"/>
                  <a:pt x="1258311" y="642539"/>
                  <a:pt x="1315656" y="661654"/>
                </a:cubicBezTo>
                <a:cubicBezTo>
                  <a:pt x="1328331" y="674329"/>
                  <a:pt x="1340191" y="687876"/>
                  <a:pt x="1353681" y="699680"/>
                </a:cubicBezTo>
                <a:cubicBezTo>
                  <a:pt x="1368013" y="712221"/>
                  <a:pt x="1390542" y="721914"/>
                  <a:pt x="1406915" y="730101"/>
                </a:cubicBezTo>
                <a:cubicBezTo>
                  <a:pt x="1416054" y="743810"/>
                  <a:pt x="1423545" y="758277"/>
                  <a:pt x="1437335" y="768127"/>
                </a:cubicBezTo>
                <a:cubicBezTo>
                  <a:pt x="1487107" y="803680"/>
                  <a:pt x="1460585" y="779035"/>
                  <a:pt x="1505779" y="806153"/>
                </a:cubicBezTo>
                <a:cubicBezTo>
                  <a:pt x="1521454" y="815559"/>
                  <a:pt x="1551409" y="836574"/>
                  <a:pt x="1551409" y="836574"/>
                </a:cubicBezTo>
                <a:cubicBezTo>
                  <a:pt x="1577352" y="875489"/>
                  <a:pt x="1552931" y="847032"/>
                  <a:pt x="1597039" y="874600"/>
                </a:cubicBezTo>
                <a:cubicBezTo>
                  <a:pt x="1607787" y="881318"/>
                  <a:pt x="1616711" y="890697"/>
                  <a:pt x="1627459" y="897415"/>
                </a:cubicBezTo>
                <a:cubicBezTo>
                  <a:pt x="1637072" y="903424"/>
                  <a:pt x="1649026" y="905544"/>
                  <a:pt x="1657878" y="912626"/>
                </a:cubicBezTo>
                <a:cubicBezTo>
                  <a:pt x="1731158" y="971253"/>
                  <a:pt x="1674909" y="948724"/>
                  <a:pt x="1726323" y="965862"/>
                </a:cubicBezTo>
                <a:cubicBezTo>
                  <a:pt x="1770016" y="1009557"/>
                  <a:pt x="1747343" y="998219"/>
                  <a:pt x="1787163" y="1011494"/>
                </a:cubicBezTo>
                <a:cubicBezTo>
                  <a:pt x="1831921" y="1045063"/>
                  <a:pt x="1808622" y="1025348"/>
                  <a:pt x="1855607" y="1072335"/>
                </a:cubicBezTo>
                <a:cubicBezTo>
                  <a:pt x="1860677" y="1077405"/>
                  <a:pt x="1867610" y="1081133"/>
                  <a:pt x="1870817" y="1087546"/>
                </a:cubicBezTo>
                <a:cubicBezTo>
                  <a:pt x="1875887" y="1097686"/>
                  <a:pt x="1878769" y="1109257"/>
                  <a:pt x="1886027" y="1117967"/>
                </a:cubicBezTo>
                <a:cubicBezTo>
                  <a:pt x="1891878" y="1124989"/>
                  <a:pt x="1900906" y="1128642"/>
                  <a:pt x="1908842" y="1133177"/>
                </a:cubicBezTo>
                <a:cubicBezTo>
                  <a:pt x="1935152" y="1148211"/>
                  <a:pt x="1936483" y="1147460"/>
                  <a:pt x="1962076" y="1155993"/>
                </a:cubicBezTo>
                <a:cubicBezTo>
                  <a:pt x="2036458" y="1230377"/>
                  <a:pt x="1963369" y="1163435"/>
                  <a:pt x="2038126" y="1216834"/>
                </a:cubicBezTo>
                <a:cubicBezTo>
                  <a:pt x="2043961" y="1221002"/>
                  <a:pt x="2047501" y="1227877"/>
                  <a:pt x="2053336" y="1232045"/>
                </a:cubicBezTo>
                <a:cubicBezTo>
                  <a:pt x="2086604" y="1255809"/>
                  <a:pt x="2089244" y="1251995"/>
                  <a:pt x="2121780" y="1270071"/>
                </a:cubicBezTo>
                <a:cubicBezTo>
                  <a:pt x="2149310" y="1285366"/>
                  <a:pt x="2158842" y="1292244"/>
                  <a:pt x="2182620" y="1308097"/>
                </a:cubicBezTo>
                <a:cubicBezTo>
                  <a:pt x="2187690" y="1315702"/>
                  <a:pt x="2191367" y="1324450"/>
                  <a:pt x="2197830" y="1330913"/>
                </a:cubicBezTo>
                <a:cubicBezTo>
                  <a:pt x="2215336" y="1348419"/>
                  <a:pt x="2227794" y="1347910"/>
                  <a:pt x="2251064" y="1353728"/>
                </a:cubicBezTo>
                <a:cubicBezTo>
                  <a:pt x="2324297" y="1426963"/>
                  <a:pt x="2246384" y="1353025"/>
                  <a:pt x="2304299" y="1399359"/>
                </a:cubicBezTo>
                <a:cubicBezTo>
                  <a:pt x="2309898" y="1403838"/>
                  <a:pt x="2313910" y="1410091"/>
                  <a:pt x="2319509" y="1414570"/>
                </a:cubicBezTo>
                <a:cubicBezTo>
                  <a:pt x="2326646" y="1420280"/>
                  <a:pt x="2335187" y="1424070"/>
                  <a:pt x="2342324" y="1429780"/>
                </a:cubicBezTo>
                <a:cubicBezTo>
                  <a:pt x="2347923" y="1434259"/>
                  <a:pt x="2353055" y="1439392"/>
                  <a:pt x="2357534" y="1444991"/>
                </a:cubicBezTo>
                <a:cubicBezTo>
                  <a:pt x="2363244" y="1452128"/>
                  <a:pt x="2365607" y="1462096"/>
                  <a:pt x="2372744" y="1467806"/>
                </a:cubicBezTo>
                <a:cubicBezTo>
                  <a:pt x="2379003" y="1472814"/>
                  <a:pt x="2387953" y="1472877"/>
                  <a:pt x="2395558" y="1475412"/>
                </a:cubicBezTo>
                <a:cubicBezTo>
                  <a:pt x="2426221" y="1536738"/>
                  <a:pt x="2391621" y="1485462"/>
                  <a:pt x="2433583" y="1513438"/>
                </a:cubicBezTo>
                <a:cubicBezTo>
                  <a:pt x="2490546" y="1551415"/>
                  <a:pt x="2424967" y="1525776"/>
                  <a:pt x="2479213" y="1543858"/>
                </a:cubicBezTo>
                <a:cubicBezTo>
                  <a:pt x="2484283" y="1548928"/>
                  <a:pt x="2490734" y="1552920"/>
                  <a:pt x="2494423" y="1559069"/>
                </a:cubicBezTo>
                <a:cubicBezTo>
                  <a:pt x="2498547" y="1565943"/>
                  <a:pt x="2497020" y="1575625"/>
                  <a:pt x="2502028" y="1581885"/>
                </a:cubicBezTo>
                <a:cubicBezTo>
                  <a:pt x="2507738" y="1589022"/>
                  <a:pt x="2517238" y="1592025"/>
                  <a:pt x="2524843" y="1597095"/>
                </a:cubicBezTo>
                <a:cubicBezTo>
                  <a:pt x="2529913" y="1604700"/>
                  <a:pt x="2535965" y="1611736"/>
                  <a:pt x="2540052" y="1619911"/>
                </a:cubicBezTo>
                <a:cubicBezTo>
                  <a:pt x="2543637" y="1627081"/>
                  <a:pt x="2542736" y="1636398"/>
                  <a:pt x="2547657" y="1642726"/>
                </a:cubicBezTo>
                <a:cubicBezTo>
                  <a:pt x="2560863" y="1659706"/>
                  <a:pt x="2581355" y="1670460"/>
                  <a:pt x="2593287" y="1688358"/>
                </a:cubicBezTo>
                <a:cubicBezTo>
                  <a:pt x="2598357" y="1695963"/>
                  <a:pt x="2602034" y="1704710"/>
                  <a:pt x="2608497" y="1711173"/>
                </a:cubicBezTo>
                <a:cubicBezTo>
                  <a:pt x="2614960" y="1717636"/>
                  <a:pt x="2623707" y="1721314"/>
                  <a:pt x="2631312" y="1726384"/>
                </a:cubicBezTo>
                <a:cubicBezTo>
                  <a:pt x="2678126" y="1796605"/>
                  <a:pt x="2618386" y="1710227"/>
                  <a:pt x="2661732" y="1764410"/>
                </a:cubicBezTo>
                <a:cubicBezTo>
                  <a:pt x="2667442" y="1771547"/>
                  <a:pt x="2671872" y="1779620"/>
                  <a:pt x="2676942" y="1787225"/>
                </a:cubicBezTo>
                <a:cubicBezTo>
                  <a:pt x="2682012" y="1802436"/>
                  <a:pt x="2683257" y="1819517"/>
                  <a:pt x="2692151" y="1832857"/>
                </a:cubicBezTo>
                <a:cubicBezTo>
                  <a:pt x="2697221" y="1840462"/>
                  <a:pt x="2701651" y="1848535"/>
                  <a:pt x="2707361" y="1855672"/>
                </a:cubicBezTo>
                <a:cubicBezTo>
                  <a:pt x="2711840" y="1861271"/>
                  <a:pt x="2718594" y="1864917"/>
                  <a:pt x="2722571" y="1870883"/>
                </a:cubicBezTo>
                <a:cubicBezTo>
                  <a:pt x="2753798" y="1917725"/>
                  <a:pt x="2721874" y="1885221"/>
                  <a:pt x="2752991" y="1924119"/>
                </a:cubicBezTo>
                <a:cubicBezTo>
                  <a:pt x="2796342" y="1978311"/>
                  <a:pt x="2736590" y="1891913"/>
                  <a:pt x="2783411" y="1962145"/>
                </a:cubicBezTo>
                <a:cubicBezTo>
                  <a:pt x="2819554" y="2070576"/>
                  <a:pt x="2783241" y="1957745"/>
                  <a:pt x="2806226" y="2038197"/>
                </a:cubicBezTo>
                <a:cubicBezTo>
                  <a:pt x="2808428" y="2045905"/>
                  <a:pt x="2808823" y="2054753"/>
                  <a:pt x="2813831" y="2061013"/>
                </a:cubicBezTo>
                <a:cubicBezTo>
                  <a:pt x="2819540" y="2068150"/>
                  <a:pt x="2829508" y="2070513"/>
                  <a:pt x="2836645" y="2076223"/>
                </a:cubicBezTo>
                <a:cubicBezTo>
                  <a:pt x="2852125" y="2088607"/>
                  <a:pt x="2855772" y="2097310"/>
                  <a:pt x="2867065" y="2114249"/>
                </a:cubicBezTo>
                <a:cubicBezTo>
                  <a:pt x="2886179" y="2171594"/>
                  <a:pt x="2860396" y="2100912"/>
                  <a:pt x="2889880" y="2159881"/>
                </a:cubicBezTo>
                <a:cubicBezTo>
                  <a:pt x="2893465" y="2167051"/>
                  <a:pt x="2893900" y="2175526"/>
                  <a:pt x="2897485" y="2182696"/>
                </a:cubicBezTo>
                <a:cubicBezTo>
                  <a:pt x="2926969" y="2241665"/>
                  <a:pt x="2901186" y="2170983"/>
                  <a:pt x="2920300" y="2228328"/>
                </a:cubicBezTo>
                <a:cubicBezTo>
                  <a:pt x="2922835" y="2256214"/>
                  <a:pt x="2923039" y="2284410"/>
                  <a:pt x="2927905" y="2311985"/>
                </a:cubicBezTo>
                <a:cubicBezTo>
                  <a:pt x="2930691" y="2327774"/>
                  <a:pt x="2938045" y="2342406"/>
                  <a:pt x="2943115" y="2357616"/>
                </a:cubicBezTo>
                <a:cubicBezTo>
                  <a:pt x="2953611" y="2389104"/>
                  <a:pt x="2946273" y="2373761"/>
                  <a:pt x="2965930" y="2403247"/>
                </a:cubicBezTo>
                <a:cubicBezTo>
                  <a:pt x="2988529" y="2471048"/>
                  <a:pt x="2952375" y="2364070"/>
                  <a:pt x="2988744" y="2464089"/>
                </a:cubicBezTo>
                <a:cubicBezTo>
                  <a:pt x="2994223" y="2479157"/>
                  <a:pt x="2998884" y="2494510"/>
                  <a:pt x="3003954" y="2509720"/>
                </a:cubicBezTo>
                <a:lnTo>
                  <a:pt x="3011559" y="2532536"/>
                </a:lnTo>
                <a:cubicBezTo>
                  <a:pt x="3014094" y="2540141"/>
                  <a:pt x="3017846" y="2547444"/>
                  <a:pt x="3019164" y="2555352"/>
                </a:cubicBezTo>
                <a:cubicBezTo>
                  <a:pt x="3021699" y="2570562"/>
                  <a:pt x="3023029" y="2586023"/>
                  <a:pt x="3026769" y="2600983"/>
                </a:cubicBezTo>
                <a:cubicBezTo>
                  <a:pt x="3030658" y="2616537"/>
                  <a:pt x="3041979" y="2646614"/>
                  <a:pt x="3041979" y="2646614"/>
                </a:cubicBezTo>
                <a:cubicBezTo>
                  <a:pt x="3049813" y="2732797"/>
                  <a:pt x="3049584" y="2702271"/>
                  <a:pt x="3049584" y="2737877"/>
                </a:cubicBezTo>
              </a:path>
            </a:pathLst>
          </a:cu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349261" y="1574279"/>
            <a:ext cx="571039" cy="859389"/>
          </a:xfrm>
          <a:custGeom>
            <a:avLst/>
            <a:gdLst>
              <a:gd name="connsiteX0" fmla="*/ 571039 w 571039"/>
              <a:gd name="connsiteY0" fmla="*/ 859389 h 859389"/>
              <a:gd name="connsiteX1" fmla="*/ 540619 w 571039"/>
              <a:gd name="connsiteY1" fmla="*/ 821363 h 859389"/>
              <a:gd name="connsiteX2" fmla="*/ 525410 w 571039"/>
              <a:gd name="connsiteY2" fmla="*/ 806152 h 859389"/>
              <a:gd name="connsiteX3" fmla="*/ 494990 w 571039"/>
              <a:gd name="connsiteY3" fmla="*/ 768126 h 859389"/>
              <a:gd name="connsiteX4" fmla="*/ 456965 w 571039"/>
              <a:gd name="connsiteY4" fmla="*/ 707285 h 859389"/>
              <a:gd name="connsiteX5" fmla="*/ 426545 w 571039"/>
              <a:gd name="connsiteY5" fmla="*/ 638838 h 859389"/>
              <a:gd name="connsiteX6" fmla="*/ 403730 w 571039"/>
              <a:gd name="connsiteY6" fmla="*/ 616022 h 859389"/>
              <a:gd name="connsiteX7" fmla="*/ 373311 w 571039"/>
              <a:gd name="connsiteY7" fmla="*/ 570391 h 859389"/>
              <a:gd name="connsiteX8" fmla="*/ 358101 w 571039"/>
              <a:gd name="connsiteY8" fmla="*/ 555180 h 859389"/>
              <a:gd name="connsiteX9" fmla="*/ 320076 w 571039"/>
              <a:gd name="connsiteY9" fmla="*/ 509549 h 859389"/>
              <a:gd name="connsiteX10" fmla="*/ 251631 w 571039"/>
              <a:gd name="connsiteY10" fmla="*/ 448707 h 859389"/>
              <a:gd name="connsiteX11" fmla="*/ 236422 w 571039"/>
              <a:gd name="connsiteY11" fmla="*/ 425892 h 859389"/>
              <a:gd name="connsiteX12" fmla="*/ 221212 w 571039"/>
              <a:gd name="connsiteY12" fmla="*/ 410681 h 859389"/>
              <a:gd name="connsiteX13" fmla="*/ 190792 w 571039"/>
              <a:gd name="connsiteY13" fmla="*/ 365050 h 859389"/>
              <a:gd name="connsiteX14" fmla="*/ 175582 w 571039"/>
              <a:gd name="connsiteY14" fmla="*/ 342234 h 859389"/>
              <a:gd name="connsiteX15" fmla="*/ 152767 w 571039"/>
              <a:gd name="connsiteY15" fmla="*/ 327024 h 859389"/>
              <a:gd name="connsiteX16" fmla="*/ 122347 w 571039"/>
              <a:gd name="connsiteY16" fmla="*/ 281393 h 859389"/>
              <a:gd name="connsiteX17" fmla="*/ 107137 w 571039"/>
              <a:gd name="connsiteY17" fmla="*/ 266182 h 859389"/>
              <a:gd name="connsiteX18" fmla="*/ 76718 w 571039"/>
              <a:gd name="connsiteY18" fmla="*/ 228156 h 859389"/>
              <a:gd name="connsiteX19" fmla="*/ 69113 w 571039"/>
              <a:gd name="connsiteY19" fmla="*/ 205341 h 859389"/>
              <a:gd name="connsiteX20" fmla="*/ 53903 w 571039"/>
              <a:gd name="connsiteY20" fmla="*/ 190130 h 859389"/>
              <a:gd name="connsiteX21" fmla="*/ 38693 w 571039"/>
              <a:gd name="connsiteY21" fmla="*/ 167315 h 859389"/>
              <a:gd name="connsiteX22" fmla="*/ 31088 w 571039"/>
              <a:gd name="connsiteY22" fmla="*/ 129289 h 859389"/>
              <a:gd name="connsiteX23" fmla="*/ 23483 w 571039"/>
              <a:gd name="connsiteY23" fmla="*/ 83657 h 859389"/>
              <a:gd name="connsiteX24" fmla="*/ 8273 w 571039"/>
              <a:gd name="connsiteY24" fmla="*/ 60842 h 859389"/>
              <a:gd name="connsiteX25" fmla="*/ 668 w 571039"/>
              <a:gd name="connsiteY25" fmla="*/ 0 h 85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71039" h="859389">
                <a:moveTo>
                  <a:pt x="571039" y="859389"/>
                </a:moveTo>
                <a:cubicBezTo>
                  <a:pt x="560899" y="846714"/>
                  <a:pt x="551182" y="833688"/>
                  <a:pt x="540619" y="821363"/>
                </a:cubicBezTo>
                <a:cubicBezTo>
                  <a:pt x="535953" y="815919"/>
                  <a:pt x="529889" y="811751"/>
                  <a:pt x="525410" y="806152"/>
                </a:cubicBezTo>
                <a:cubicBezTo>
                  <a:pt x="487042" y="758189"/>
                  <a:pt x="531710" y="804849"/>
                  <a:pt x="494990" y="768126"/>
                </a:cubicBezTo>
                <a:cubicBezTo>
                  <a:pt x="476890" y="713824"/>
                  <a:pt x="493120" y="731389"/>
                  <a:pt x="456965" y="707285"/>
                </a:cubicBezTo>
                <a:cubicBezTo>
                  <a:pt x="445911" y="674121"/>
                  <a:pt x="446632" y="662943"/>
                  <a:pt x="426545" y="638838"/>
                </a:cubicBezTo>
                <a:cubicBezTo>
                  <a:pt x="419660" y="630575"/>
                  <a:pt x="410333" y="624512"/>
                  <a:pt x="403730" y="616022"/>
                </a:cubicBezTo>
                <a:cubicBezTo>
                  <a:pt x="392507" y="601592"/>
                  <a:pt x="386237" y="583318"/>
                  <a:pt x="373311" y="570391"/>
                </a:cubicBezTo>
                <a:cubicBezTo>
                  <a:pt x="368241" y="565321"/>
                  <a:pt x="362691" y="560688"/>
                  <a:pt x="358101" y="555180"/>
                </a:cubicBezTo>
                <a:cubicBezTo>
                  <a:pt x="343316" y="537437"/>
                  <a:pt x="337272" y="523306"/>
                  <a:pt x="320076" y="509549"/>
                </a:cubicBezTo>
                <a:cubicBezTo>
                  <a:pt x="287418" y="483422"/>
                  <a:pt x="284767" y="498414"/>
                  <a:pt x="251631" y="448707"/>
                </a:cubicBezTo>
                <a:cubicBezTo>
                  <a:pt x="246561" y="441102"/>
                  <a:pt x="242131" y="433029"/>
                  <a:pt x="236422" y="425892"/>
                </a:cubicBezTo>
                <a:cubicBezTo>
                  <a:pt x="231943" y="420293"/>
                  <a:pt x="225514" y="416417"/>
                  <a:pt x="221212" y="410681"/>
                </a:cubicBezTo>
                <a:cubicBezTo>
                  <a:pt x="210244" y="396056"/>
                  <a:pt x="200932" y="380260"/>
                  <a:pt x="190792" y="365050"/>
                </a:cubicBezTo>
                <a:cubicBezTo>
                  <a:pt x="185722" y="357445"/>
                  <a:pt x="183187" y="347304"/>
                  <a:pt x="175582" y="342234"/>
                </a:cubicBezTo>
                <a:lnTo>
                  <a:pt x="152767" y="327024"/>
                </a:lnTo>
                <a:cubicBezTo>
                  <a:pt x="142627" y="311814"/>
                  <a:pt x="135273" y="294320"/>
                  <a:pt x="122347" y="281393"/>
                </a:cubicBezTo>
                <a:cubicBezTo>
                  <a:pt x="117277" y="276323"/>
                  <a:pt x="111616" y="271781"/>
                  <a:pt x="107137" y="266182"/>
                </a:cubicBezTo>
                <a:cubicBezTo>
                  <a:pt x="68757" y="218206"/>
                  <a:pt x="113445" y="264888"/>
                  <a:pt x="76718" y="228156"/>
                </a:cubicBezTo>
                <a:cubicBezTo>
                  <a:pt x="74183" y="220551"/>
                  <a:pt x="73237" y="212215"/>
                  <a:pt x="69113" y="205341"/>
                </a:cubicBezTo>
                <a:cubicBezTo>
                  <a:pt x="65424" y="199192"/>
                  <a:pt x="58382" y="195729"/>
                  <a:pt x="53903" y="190130"/>
                </a:cubicBezTo>
                <a:cubicBezTo>
                  <a:pt x="48193" y="182993"/>
                  <a:pt x="43763" y="174920"/>
                  <a:pt x="38693" y="167315"/>
                </a:cubicBezTo>
                <a:cubicBezTo>
                  <a:pt x="36158" y="154640"/>
                  <a:pt x="33400" y="142007"/>
                  <a:pt x="31088" y="129289"/>
                </a:cubicBezTo>
                <a:cubicBezTo>
                  <a:pt x="28330" y="114117"/>
                  <a:pt x="28359" y="98286"/>
                  <a:pt x="23483" y="83657"/>
                </a:cubicBezTo>
                <a:cubicBezTo>
                  <a:pt x="20593" y="74986"/>
                  <a:pt x="13343" y="68447"/>
                  <a:pt x="8273" y="60842"/>
                </a:cubicBezTo>
                <a:cubicBezTo>
                  <a:pt x="-3340" y="26001"/>
                  <a:pt x="668" y="46043"/>
                  <a:pt x="668" y="0"/>
                </a:cubicBezTo>
              </a:path>
            </a:pathLst>
          </a:cu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3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6485" y="214249"/>
            <a:ext cx="58085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Alveolar sac </a:t>
            </a:r>
          </a:p>
        </p:txBody>
      </p:sp>
      <p:sp>
        <p:nvSpPr>
          <p:cNvPr id="3" name="Oval 2"/>
          <p:cNvSpPr/>
          <p:nvPr/>
        </p:nvSpPr>
        <p:spPr>
          <a:xfrm>
            <a:off x="2028040" y="3408346"/>
            <a:ext cx="654416" cy="65441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096208" y="4062762"/>
            <a:ext cx="654416" cy="65441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53999" y="4215162"/>
            <a:ext cx="654416" cy="65441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33996" y="3560746"/>
            <a:ext cx="654416" cy="65441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07648" y="2906330"/>
            <a:ext cx="654416" cy="65441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88412" y="3781058"/>
            <a:ext cx="654416" cy="65441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2064" y="3126642"/>
            <a:ext cx="654416" cy="65441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74901" y="2942238"/>
            <a:ext cx="1927340" cy="1927340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endCxn id="3" idx="0"/>
          </p:cNvCxnSpPr>
          <p:nvPr/>
        </p:nvCxnSpPr>
        <p:spPr>
          <a:xfrm>
            <a:off x="1315311" y="2420349"/>
            <a:ext cx="1039937" cy="98799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06485" y="2154641"/>
            <a:ext cx="949226" cy="88124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90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12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Learning Respiratory  Anatomy by Drawing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Respiratory  Anatomy by Drawing</dc:title>
  <dc:creator>Baoluo</dc:creator>
  <cp:lastModifiedBy>Kevin Patton</cp:lastModifiedBy>
  <cp:revision>13</cp:revision>
  <dcterms:created xsi:type="dcterms:W3CDTF">2018-02-12T00:47:56Z</dcterms:created>
  <dcterms:modified xsi:type="dcterms:W3CDTF">2018-05-15T02:13:38Z</dcterms:modified>
</cp:coreProperties>
</file>